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82" r:id="rId2"/>
    <p:sldId id="256" r:id="rId3"/>
    <p:sldId id="257" r:id="rId4"/>
    <p:sldId id="260" r:id="rId5"/>
    <p:sldId id="269" r:id="rId6"/>
    <p:sldId id="270" r:id="rId7"/>
    <p:sldId id="28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1" r:id="rId17"/>
    <p:sldId id="279" r:id="rId18"/>
    <p:sldId id="280" r:id="rId19"/>
    <p:sldId id="263" r:id="rId20"/>
    <p:sldId id="291" r:id="rId21"/>
    <p:sldId id="266" r:id="rId22"/>
    <p:sldId id="267" r:id="rId23"/>
    <p:sldId id="29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DCDA0-1CF2-48CB-A0B3-EB6715B22885}" type="doc">
      <dgm:prSet loTypeId="urn:microsoft.com/office/officeart/2005/8/layout/defaul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C941038D-72E3-4E69-99DB-13ED8E563BD9}">
      <dgm:prSet phldrT="[Testo]" custT="1"/>
      <dgm:spPr/>
      <dgm:t>
        <a:bodyPr/>
        <a:lstStyle/>
        <a:p>
          <a:pPr algn="just"/>
          <a:r>
            <a:rPr lang="it-IT" sz="2400" b="1" i="1" dirty="0" smtClean="0">
              <a:solidFill>
                <a:schemeClr val="tx1"/>
              </a:solidFill>
            </a:rPr>
            <a:t>eTwinning Live</a:t>
          </a:r>
        </a:p>
        <a:p>
          <a:pPr algn="just"/>
          <a:r>
            <a:rPr lang="it-IT" sz="1800" b="0" dirty="0" smtClean="0">
              <a:solidFill>
                <a:schemeClr val="tx1"/>
              </a:solidFill>
            </a:rPr>
            <a:t>Il luogo in cui gli insegnanti fanno esperienza della comunità eTwinning nel suo pieno potenziale. Gli insegnanti possono cercare altri eTwinner e scuole registrati, connettersi con loro e seguirne le attività online. Possono accedere a tutti gli eventi online e on-site creati dagli eTwinner, e crearne di propri</a:t>
          </a:r>
        </a:p>
        <a:p>
          <a:pPr algn="just"/>
          <a:endParaRPr lang="it-IT" sz="1800" b="0" dirty="0" smtClean="0">
            <a:solidFill>
              <a:schemeClr val="tx1"/>
            </a:solidFill>
          </a:endParaRPr>
        </a:p>
        <a:p>
          <a:pPr algn="just"/>
          <a:r>
            <a:rPr lang="it-IT" sz="1800" b="0" dirty="0" smtClean="0">
              <a:solidFill>
                <a:schemeClr val="tx1"/>
              </a:solidFill>
            </a:rPr>
            <a:t>Attraverso eTwinning Live, gli insegnanti possono creare i propri progetti, nei quali organizzare attività su diversi argomenti e competenze chiave, collaborando con due o più colleghi e i loro studenti</a:t>
          </a:r>
        </a:p>
        <a:p>
          <a:pPr algn="just"/>
          <a:endParaRPr lang="it-IT" sz="1800" b="0" dirty="0" smtClean="0">
            <a:solidFill>
              <a:schemeClr val="tx1"/>
            </a:solidFill>
          </a:endParaRPr>
        </a:p>
        <a:p>
          <a:pPr algn="just"/>
          <a:r>
            <a:rPr lang="it-IT" sz="1800" b="0" dirty="0" smtClean="0">
              <a:solidFill>
                <a:schemeClr val="tx1"/>
              </a:solidFill>
            </a:rPr>
            <a:t>Inoltre possono trovare le opportunità di sviluppo professionale online che eTwinning offre a livello europeo</a:t>
          </a:r>
          <a:endParaRPr lang="it-IT" sz="1800" b="0" dirty="0">
            <a:solidFill>
              <a:schemeClr val="tx1"/>
            </a:solidFill>
          </a:endParaRPr>
        </a:p>
      </dgm:t>
    </dgm:pt>
    <dgm:pt modelId="{8FE9BE0F-95FB-47C6-A60D-4F07097B45C1}" type="parTrans" cxnId="{08A7AC2B-0C52-4D77-8A64-51FD809E0C9F}">
      <dgm:prSet/>
      <dgm:spPr/>
      <dgm:t>
        <a:bodyPr/>
        <a:lstStyle/>
        <a:p>
          <a:endParaRPr lang="it-IT"/>
        </a:p>
      </dgm:t>
    </dgm:pt>
    <dgm:pt modelId="{9814F374-FEF6-406D-AFD0-C5644A8830BC}" type="sibTrans" cxnId="{08A7AC2B-0C52-4D77-8A64-51FD809E0C9F}">
      <dgm:prSet/>
      <dgm:spPr/>
      <dgm:t>
        <a:bodyPr/>
        <a:lstStyle/>
        <a:p>
          <a:endParaRPr lang="it-IT"/>
        </a:p>
      </dgm:t>
    </dgm:pt>
    <dgm:pt modelId="{8D5519BF-674F-4CFC-B162-B01C2FA1514B}" type="pres">
      <dgm:prSet presAssocID="{74DDCDA0-1CF2-48CB-A0B3-EB6715B228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47F29E-6252-4992-95C7-BE999CBCCDF7}" type="pres">
      <dgm:prSet presAssocID="{C941038D-72E3-4E69-99DB-13ED8E563BD9}" presName="node" presStyleLbl="node1" presStyleIdx="0" presStyleCnt="1" custScaleX="256684" custScaleY="254283" custLinFactNeighborX="-140" custLinFactNeighborY="140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DB5877B-B5A6-429E-82FF-5FF51C3C8989}" type="presOf" srcId="{C941038D-72E3-4E69-99DB-13ED8E563BD9}" destId="{F147F29E-6252-4992-95C7-BE999CBCCDF7}" srcOrd="0" destOrd="0" presId="urn:microsoft.com/office/officeart/2005/8/layout/default"/>
    <dgm:cxn modelId="{08A7AC2B-0C52-4D77-8A64-51FD809E0C9F}" srcId="{74DDCDA0-1CF2-48CB-A0B3-EB6715B22885}" destId="{C941038D-72E3-4E69-99DB-13ED8E563BD9}" srcOrd="0" destOrd="0" parTransId="{8FE9BE0F-95FB-47C6-A60D-4F07097B45C1}" sibTransId="{9814F374-FEF6-406D-AFD0-C5644A8830BC}"/>
    <dgm:cxn modelId="{2D9E5D77-D607-48C4-A989-BF9116FA741C}" type="presOf" srcId="{74DDCDA0-1CF2-48CB-A0B3-EB6715B22885}" destId="{8D5519BF-674F-4CFC-B162-B01C2FA1514B}" srcOrd="0" destOrd="0" presId="urn:microsoft.com/office/officeart/2005/8/layout/default"/>
    <dgm:cxn modelId="{2C29D294-E838-4A6E-B236-75A883B98A2A}" type="presParOf" srcId="{8D5519BF-674F-4CFC-B162-B01C2FA1514B}" destId="{F147F29E-6252-4992-95C7-BE999CBCCDF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DCDA0-1CF2-48CB-A0B3-EB6715B22885}" type="doc">
      <dgm:prSet loTypeId="urn:microsoft.com/office/officeart/2005/8/layout/defaul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C941038D-72E3-4E69-99DB-13ED8E563BD9}">
      <dgm:prSet phldrT="[Testo]" custT="1"/>
      <dgm:spPr/>
      <dgm:t>
        <a:bodyPr/>
        <a:lstStyle/>
        <a:p>
          <a:pPr algn="just"/>
          <a:r>
            <a:rPr lang="it-IT" sz="1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COLLABORAZIONE</a:t>
          </a:r>
        </a:p>
        <a:p>
          <a:pPr algn="just"/>
          <a:r>
            <a:rPr lang="it-IT" sz="1000" dirty="0" smtClean="0">
              <a:solidFill>
                <a:schemeClr val="tx1"/>
              </a:solidFill>
            </a:rPr>
            <a:t>Uno degli elementi più importanti di eTwinning è la collaborazione tra insegnanti, studenti, scuole, genitori e autorità locali. In eTwinning, gli insegnanti lavorano insieme e organizzano attività per i loro studenti. Hanno un ruolo attivo, interagiscono, fanno ricerca, prendono decisioni, si rispettano a vicenda e acquisiscono le competenze del 21° secolo</a:t>
          </a:r>
          <a:endParaRPr lang="it-IT" sz="1000" b="0" dirty="0">
            <a:solidFill>
              <a:schemeClr val="tx1"/>
            </a:solidFill>
          </a:endParaRPr>
        </a:p>
      </dgm:t>
    </dgm:pt>
    <dgm:pt modelId="{8FE9BE0F-95FB-47C6-A60D-4F07097B45C1}" type="parTrans" cxnId="{08A7AC2B-0C52-4D77-8A64-51FD809E0C9F}">
      <dgm:prSet/>
      <dgm:spPr/>
      <dgm:t>
        <a:bodyPr/>
        <a:lstStyle/>
        <a:p>
          <a:endParaRPr lang="it-IT"/>
        </a:p>
      </dgm:t>
    </dgm:pt>
    <dgm:pt modelId="{9814F374-FEF6-406D-AFD0-C5644A8830BC}" type="sibTrans" cxnId="{08A7AC2B-0C52-4D77-8A64-51FD809E0C9F}">
      <dgm:prSet/>
      <dgm:spPr/>
      <dgm:t>
        <a:bodyPr/>
        <a:lstStyle/>
        <a:p>
          <a:endParaRPr lang="it-IT"/>
        </a:p>
      </dgm:t>
    </dgm:pt>
    <dgm:pt modelId="{A79DDA7E-21C3-4271-8F48-D4BEFABB24C7}">
      <dgm:prSet phldrT="[Testo]" custT="1"/>
      <dgm:spPr/>
      <dgm:t>
        <a:bodyPr/>
        <a:lstStyle/>
        <a:p>
          <a:pPr algn="l"/>
          <a:r>
            <a:rPr lang="it-IT" sz="1800" b="1" i="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RICONOSCIMENTO</a:t>
          </a:r>
        </a:p>
        <a:p>
          <a:pPr algn="l"/>
          <a:r>
            <a:rPr lang="it-IT" sz="1000" dirty="0" smtClean="0">
              <a:solidFill>
                <a:schemeClr val="tx1"/>
              </a:solidFill>
            </a:rPr>
            <a:t>In eTwinning il lavoro è importante e merita di essere condiviso e riconosciuto a livello locale, nazionale ed europeo. eTwinning dà riconoscimento al lavoro svolto da insegnanti, studenti e scuole per mezzo dei Certificati di Qualità Nazionali ed Europei, i Premi eTwinning, le Scuole eTwinning e il Portfolio eTwinning</a:t>
          </a:r>
        </a:p>
      </dgm:t>
    </dgm:pt>
    <dgm:pt modelId="{4C3AAF8A-C7C0-4CAD-AB03-655046F82091}" type="sibTrans" cxnId="{34B6A1A3-DDA0-4429-9CED-F2BB477CE097}">
      <dgm:prSet/>
      <dgm:spPr/>
      <dgm:t>
        <a:bodyPr/>
        <a:lstStyle/>
        <a:p>
          <a:endParaRPr lang="it-IT"/>
        </a:p>
      </dgm:t>
    </dgm:pt>
    <dgm:pt modelId="{1980A82B-2728-4C10-9BA4-F860B215BA6E}" type="parTrans" cxnId="{34B6A1A3-DDA0-4429-9CED-F2BB477CE097}">
      <dgm:prSet/>
      <dgm:spPr/>
      <dgm:t>
        <a:bodyPr/>
        <a:lstStyle/>
        <a:p>
          <a:endParaRPr lang="it-IT"/>
        </a:p>
      </dgm:t>
    </dgm:pt>
    <dgm:pt modelId="{59789B24-DEC0-43EF-A131-22ABA5A0F03D}">
      <dgm:prSet phldrT="[Testo]" custT="1"/>
      <dgm:spPr/>
      <dgm:t>
        <a:bodyPr/>
        <a:lstStyle/>
        <a:p>
          <a:pPr algn="l"/>
          <a:r>
            <a:rPr lang="it-IT" sz="1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SVILUPPO PROFESSIONALE</a:t>
          </a:r>
        </a:p>
        <a:p>
          <a:pPr algn="l"/>
          <a:r>
            <a:rPr lang="it-IT" sz="1000" dirty="0" smtClean="0">
              <a:solidFill>
                <a:schemeClr val="tx1"/>
              </a:solidFill>
            </a:rPr>
            <a:t>È possibile partecipare ai Learning </a:t>
          </a:r>
          <a:r>
            <a:rPr lang="it-IT" sz="1000" dirty="0" err="1" smtClean="0">
              <a:solidFill>
                <a:schemeClr val="tx1"/>
              </a:solidFill>
            </a:rPr>
            <a:t>events</a:t>
          </a:r>
          <a:r>
            <a:rPr lang="it-IT" sz="1000" dirty="0" smtClean="0">
              <a:solidFill>
                <a:schemeClr val="tx1"/>
              </a:solidFill>
            </a:rPr>
            <a:t> e seminari online gratuiti, condotti da esperti in decine di aree diverse. Possibilità di imparare dai colleghi e scoprire nuovi materiali didattici attraverso gli Eventi in evidenza di eTwinning, i Workshop per lo sviluppo professionale, e le Conferenze tematiche e annuali</a:t>
          </a:r>
        </a:p>
      </dgm:t>
    </dgm:pt>
    <dgm:pt modelId="{F956A49B-F2CE-482E-B77A-7AB5217482AE}" type="sibTrans" cxnId="{C0AC2F49-D131-4A8A-8A9E-3DD9BE8A2E7D}">
      <dgm:prSet/>
      <dgm:spPr/>
      <dgm:t>
        <a:bodyPr/>
        <a:lstStyle/>
        <a:p>
          <a:endParaRPr lang="it-IT"/>
        </a:p>
      </dgm:t>
    </dgm:pt>
    <dgm:pt modelId="{0CBCED9E-5872-445E-8BAE-AA97E7F25906}" type="parTrans" cxnId="{C0AC2F49-D131-4A8A-8A9E-3DD9BE8A2E7D}">
      <dgm:prSet/>
      <dgm:spPr/>
      <dgm:t>
        <a:bodyPr/>
        <a:lstStyle/>
        <a:p>
          <a:endParaRPr lang="it-IT"/>
        </a:p>
      </dgm:t>
    </dgm:pt>
    <dgm:pt modelId="{8D5519BF-674F-4CFC-B162-B01C2FA1514B}" type="pres">
      <dgm:prSet presAssocID="{74DDCDA0-1CF2-48CB-A0B3-EB6715B228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47F29E-6252-4992-95C7-BE999CBCCDF7}" type="pres">
      <dgm:prSet presAssocID="{C941038D-72E3-4E69-99DB-13ED8E563BD9}" presName="node" presStyleLbl="node1" presStyleIdx="0" presStyleCnt="3" custScaleX="231830" custScaleY="95484" custLinFactNeighborX="406" custLinFactNeighborY="-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DE6DDE-7533-4EE9-9C85-1A1CFCB49B6E}" type="pres">
      <dgm:prSet presAssocID="{9814F374-FEF6-406D-AFD0-C5644A8830BC}" presName="sibTrans" presStyleCnt="0"/>
      <dgm:spPr/>
    </dgm:pt>
    <dgm:pt modelId="{98DF3540-3AA1-416A-9933-FA521F5DB7DA}" type="pres">
      <dgm:prSet presAssocID="{59789B24-DEC0-43EF-A131-22ABA5A0F03D}" presName="node" presStyleLbl="node1" presStyleIdx="1" presStyleCnt="3" custScaleX="165972" custScaleY="84965" custLinFactNeighborX="-520" custLinFactNeighborY="-3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4B9A50-F82E-454F-9CC5-08097AEFCA4D}" type="pres">
      <dgm:prSet presAssocID="{F956A49B-F2CE-482E-B77A-7AB5217482AE}" presName="sibTrans" presStyleCnt="0"/>
      <dgm:spPr/>
    </dgm:pt>
    <dgm:pt modelId="{DA109140-1139-47C2-905D-900FF08F582E}" type="pres">
      <dgm:prSet presAssocID="{A79DDA7E-21C3-4271-8F48-D4BEFABB24C7}" presName="node" presStyleLbl="node1" presStyleIdx="2" presStyleCnt="3" custScaleX="252119" custScaleY="722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68513B4-3EA3-41AF-8F30-06FD2F7BFBE8}" type="presOf" srcId="{A79DDA7E-21C3-4271-8F48-D4BEFABB24C7}" destId="{DA109140-1139-47C2-905D-900FF08F582E}" srcOrd="0" destOrd="0" presId="urn:microsoft.com/office/officeart/2005/8/layout/default"/>
    <dgm:cxn modelId="{3DB5877B-B5A6-429E-82FF-5FF51C3C8989}" type="presOf" srcId="{C941038D-72E3-4E69-99DB-13ED8E563BD9}" destId="{F147F29E-6252-4992-95C7-BE999CBCCDF7}" srcOrd="0" destOrd="0" presId="urn:microsoft.com/office/officeart/2005/8/layout/default"/>
    <dgm:cxn modelId="{08A7AC2B-0C52-4D77-8A64-51FD809E0C9F}" srcId="{74DDCDA0-1CF2-48CB-A0B3-EB6715B22885}" destId="{C941038D-72E3-4E69-99DB-13ED8E563BD9}" srcOrd="0" destOrd="0" parTransId="{8FE9BE0F-95FB-47C6-A60D-4F07097B45C1}" sibTransId="{9814F374-FEF6-406D-AFD0-C5644A8830BC}"/>
    <dgm:cxn modelId="{65E23CF7-8AB4-43A6-BC62-4B2EA9DBDAE5}" type="presOf" srcId="{59789B24-DEC0-43EF-A131-22ABA5A0F03D}" destId="{98DF3540-3AA1-416A-9933-FA521F5DB7DA}" srcOrd="0" destOrd="0" presId="urn:microsoft.com/office/officeart/2005/8/layout/default"/>
    <dgm:cxn modelId="{34B6A1A3-DDA0-4429-9CED-F2BB477CE097}" srcId="{74DDCDA0-1CF2-48CB-A0B3-EB6715B22885}" destId="{A79DDA7E-21C3-4271-8F48-D4BEFABB24C7}" srcOrd="2" destOrd="0" parTransId="{1980A82B-2728-4C10-9BA4-F860B215BA6E}" sibTransId="{4C3AAF8A-C7C0-4CAD-AB03-655046F82091}"/>
    <dgm:cxn modelId="{2D9E5D77-D607-48C4-A989-BF9116FA741C}" type="presOf" srcId="{74DDCDA0-1CF2-48CB-A0B3-EB6715B22885}" destId="{8D5519BF-674F-4CFC-B162-B01C2FA1514B}" srcOrd="0" destOrd="0" presId="urn:microsoft.com/office/officeart/2005/8/layout/default"/>
    <dgm:cxn modelId="{C0AC2F49-D131-4A8A-8A9E-3DD9BE8A2E7D}" srcId="{74DDCDA0-1CF2-48CB-A0B3-EB6715B22885}" destId="{59789B24-DEC0-43EF-A131-22ABA5A0F03D}" srcOrd="1" destOrd="0" parTransId="{0CBCED9E-5872-445E-8BAE-AA97E7F25906}" sibTransId="{F956A49B-F2CE-482E-B77A-7AB5217482AE}"/>
    <dgm:cxn modelId="{2C29D294-E838-4A6E-B236-75A883B98A2A}" type="presParOf" srcId="{8D5519BF-674F-4CFC-B162-B01C2FA1514B}" destId="{F147F29E-6252-4992-95C7-BE999CBCCDF7}" srcOrd="0" destOrd="0" presId="urn:microsoft.com/office/officeart/2005/8/layout/default"/>
    <dgm:cxn modelId="{885FDD33-429E-4445-8B5B-7E0340A83683}" type="presParOf" srcId="{8D5519BF-674F-4CFC-B162-B01C2FA1514B}" destId="{C1DE6DDE-7533-4EE9-9C85-1A1CFCB49B6E}" srcOrd="1" destOrd="0" presId="urn:microsoft.com/office/officeart/2005/8/layout/default"/>
    <dgm:cxn modelId="{2D6FE03E-9747-4820-B1E7-5F065E7ED1D9}" type="presParOf" srcId="{8D5519BF-674F-4CFC-B162-B01C2FA1514B}" destId="{98DF3540-3AA1-416A-9933-FA521F5DB7DA}" srcOrd="2" destOrd="0" presId="urn:microsoft.com/office/officeart/2005/8/layout/default"/>
    <dgm:cxn modelId="{1D88F17C-0DDE-466D-AFD0-70E9622D3793}" type="presParOf" srcId="{8D5519BF-674F-4CFC-B162-B01C2FA1514B}" destId="{484B9A50-F82E-454F-9CC5-08097AEFCA4D}" srcOrd="3" destOrd="0" presId="urn:microsoft.com/office/officeart/2005/8/layout/default"/>
    <dgm:cxn modelId="{5CD0E0D4-04AC-45A3-83C2-C55393AAE83A}" type="presParOf" srcId="{8D5519BF-674F-4CFC-B162-B01C2FA1514B}" destId="{DA109140-1139-47C2-905D-900FF08F582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568CF1-D52C-4224-BF62-C3047B9F076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62A03C38-1A5E-4C82-B814-8D4B48D8B899}">
      <dgm:prSet phldrT="[Testo]" custT="1"/>
      <dgm:spPr/>
      <dgm:t>
        <a:bodyPr/>
        <a:lstStyle/>
        <a:p>
          <a:r>
            <a:rPr lang="it-IT" sz="1100" b="1" dirty="0" smtClean="0">
              <a:solidFill>
                <a:schemeClr val="tx1"/>
              </a:solidFill>
            </a:rPr>
            <a:t>La scuola deve illustrare attività che dimostrino la consapevolezza di insegnanti/alunni circa un utilizzo responsabile di Internet</a:t>
          </a:r>
          <a:endParaRPr lang="it-IT" sz="1100" b="1" dirty="0">
            <a:solidFill>
              <a:schemeClr val="tx1"/>
            </a:solidFill>
          </a:endParaRPr>
        </a:p>
      </dgm:t>
    </dgm:pt>
    <dgm:pt modelId="{2813D368-2E58-4A08-9C43-0ECC8193BDF0}" type="parTrans" cxnId="{23D33405-3C99-4B2E-AD4A-979F399E6204}">
      <dgm:prSet/>
      <dgm:spPr/>
      <dgm:t>
        <a:bodyPr/>
        <a:lstStyle/>
        <a:p>
          <a:endParaRPr lang="it-IT" sz="1100" b="1">
            <a:solidFill>
              <a:schemeClr val="tx1"/>
            </a:solidFill>
          </a:endParaRPr>
        </a:p>
      </dgm:t>
    </dgm:pt>
    <dgm:pt modelId="{D684C538-3338-49C4-A4B7-761503E3DE37}" type="sibTrans" cxnId="{23D33405-3C99-4B2E-AD4A-979F399E6204}">
      <dgm:prSet/>
      <dgm:spPr/>
      <dgm:t>
        <a:bodyPr/>
        <a:lstStyle/>
        <a:p>
          <a:endParaRPr lang="it-IT" sz="1100" b="1">
            <a:solidFill>
              <a:schemeClr val="tx1"/>
            </a:solidFill>
          </a:endParaRPr>
        </a:p>
      </dgm:t>
    </dgm:pt>
    <dgm:pt modelId="{139DFD7A-12E1-44BC-9001-F1815BBA047A}">
      <dgm:prSet custT="1"/>
      <dgm:spPr/>
      <dgm:t>
        <a:bodyPr/>
        <a:lstStyle/>
        <a:p>
          <a:r>
            <a:rPr lang="it-IT" sz="1100" b="1" dirty="0" smtClean="0">
              <a:solidFill>
                <a:schemeClr val="tx1"/>
              </a:solidFill>
            </a:rPr>
            <a:t>La scuola deve dimostrare che esiste una collaborazione attiva tra un gruppo di tre o più insegnanti nelle attività di eTwinning</a:t>
          </a:r>
        </a:p>
      </dgm:t>
    </dgm:pt>
    <dgm:pt modelId="{B20F01B8-5879-41C1-9CEC-FAF98FB3CD63}" type="parTrans" cxnId="{CB013F95-E652-49F5-B093-4D68474869AB}">
      <dgm:prSet/>
      <dgm:spPr/>
      <dgm:t>
        <a:bodyPr/>
        <a:lstStyle/>
        <a:p>
          <a:endParaRPr lang="it-IT" sz="1100" b="1">
            <a:solidFill>
              <a:schemeClr val="tx1"/>
            </a:solidFill>
          </a:endParaRPr>
        </a:p>
      </dgm:t>
    </dgm:pt>
    <dgm:pt modelId="{B674C5A0-0C56-473F-A325-4C65909CC206}" type="sibTrans" cxnId="{CB013F95-E652-49F5-B093-4D68474869AB}">
      <dgm:prSet/>
      <dgm:spPr/>
      <dgm:t>
        <a:bodyPr/>
        <a:lstStyle/>
        <a:p>
          <a:endParaRPr lang="it-IT" sz="1100" b="1">
            <a:solidFill>
              <a:schemeClr val="tx1"/>
            </a:solidFill>
          </a:endParaRPr>
        </a:p>
      </dgm:t>
    </dgm:pt>
    <dgm:pt modelId="{14684A76-A46E-4455-980E-14370C0BD257}">
      <dgm:prSet custT="1"/>
      <dgm:spPr/>
      <dgm:t>
        <a:bodyPr/>
        <a:lstStyle/>
        <a:p>
          <a:r>
            <a:rPr lang="it-IT" sz="1100" b="1" dirty="0" smtClean="0">
              <a:solidFill>
                <a:schemeClr val="tx1"/>
              </a:solidFill>
            </a:rPr>
            <a:t>La scuola deve dimostrare che almeno due gruppi di alunni nella scuola siano coinvolti in progetti eTwinning </a:t>
          </a:r>
        </a:p>
      </dgm:t>
    </dgm:pt>
    <dgm:pt modelId="{C62ED6F0-0E29-43EC-A16E-87959F25A23D}" type="parTrans" cxnId="{485BCBB5-A875-4624-88A5-96C40E661EAA}">
      <dgm:prSet/>
      <dgm:spPr/>
      <dgm:t>
        <a:bodyPr/>
        <a:lstStyle/>
        <a:p>
          <a:endParaRPr lang="it-IT" sz="1100" b="1">
            <a:solidFill>
              <a:schemeClr val="tx1"/>
            </a:solidFill>
          </a:endParaRPr>
        </a:p>
      </dgm:t>
    </dgm:pt>
    <dgm:pt modelId="{A169F0CE-B0E6-403A-B8AC-ECA946D02337}" type="sibTrans" cxnId="{485BCBB5-A875-4624-88A5-96C40E661EAA}">
      <dgm:prSet/>
      <dgm:spPr/>
      <dgm:t>
        <a:bodyPr/>
        <a:lstStyle/>
        <a:p>
          <a:endParaRPr lang="it-IT" sz="1100" b="1">
            <a:solidFill>
              <a:schemeClr val="tx1"/>
            </a:solidFill>
          </a:endParaRPr>
        </a:p>
      </dgm:t>
    </dgm:pt>
    <dgm:pt modelId="{1ECC233E-A798-4471-B315-2C7723391C87}">
      <dgm:prSet custT="1"/>
      <dgm:spPr/>
      <dgm:t>
        <a:bodyPr/>
        <a:lstStyle/>
        <a:p>
          <a:r>
            <a:rPr lang="it-IT" sz="1100" b="1" dirty="0" smtClean="0">
              <a:solidFill>
                <a:schemeClr val="tx1"/>
              </a:solidFill>
            </a:rPr>
            <a:t>La scuola deve dimostrare che due insegnanti eTwinning attivi della scuola abbiano partecipato a uno o più eventi educativi, contribuendo allo sviluppo strategico della scuola</a:t>
          </a:r>
        </a:p>
      </dgm:t>
    </dgm:pt>
    <dgm:pt modelId="{AED3F953-F2C9-44EE-A07D-542E05BF3B05}" type="parTrans" cxnId="{3204AA15-03D2-40DA-B7FC-998B6F39381D}">
      <dgm:prSet/>
      <dgm:spPr/>
      <dgm:t>
        <a:bodyPr/>
        <a:lstStyle/>
        <a:p>
          <a:endParaRPr lang="it-IT" sz="1100" b="1">
            <a:solidFill>
              <a:schemeClr val="tx1"/>
            </a:solidFill>
          </a:endParaRPr>
        </a:p>
      </dgm:t>
    </dgm:pt>
    <dgm:pt modelId="{D3626833-4597-4E94-B80D-06F1AA5868A0}" type="sibTrans" cxnId="{3204AA15-03D2-40DA-B7FC-998B6F39381D}">
      <dgm:prSet/>
      <dgm:spPr/>
      <dgm:t>
        <a:bodyPr/>
        <a:lstStyle/>
        <a:p>
          <a:endParaRPr lang="it-IT" sz="1100" b="1">
            <a:solidFill>
              <a:schemeClr val="tx1"/>
            </a:solidFill>
          </a:endParaRPr>
        </a:p>
      </dgm:t>
    </dgm:pt>
    <dgm:pt modelId="{15190CB6-BB62-42AE-8C2A-ED6CBCCCEAB7}">
      <dgm:prSet custT="1"/>
      <dgm:spPr/>
      <dgm:t>
        <a:bodyPr/>
        <a:lstStyle/>
        <a:p>
          <a:r>
            <a:rPr lang="it-IT" sz="1100" b="1" dirty="0" smtClean="0">
              <a:solidFill>
                <a:schemeClr val="tx1"/>
              </a:solidFill>
            </a:rPr>
            <a:t>La scuola deve mostrare pubblicamente il proprio coinvolgimento in eTwinning</a:t>
          </a:r>
        </a:p>
      </dgm:t>
    </dgm:pt>
    <dgm:pt modelId="{60963169-4F2D-4631-8EEF-744F4C9F7598}" type="parTrans" cxnId="{86F4753E-BE1A-4DB5-BBB2-4E2F6652B47E}">
      <dgm:prSet/>
      <dgm:spPr/>
      <dgm:t>
        <a:bodyPr/>
        <a:lstStyle/>
        <a:p>
          <a:endParaRPr lang="it-IT" sz="1100" b="1">
            <a:solidFill>
              <a:schemeClr val="tx1"/>
            </a:solidFill>
          </a:endParaRPr>
        </a:p>
      </dgm:t>
    </dgm:pt>
    <dgm:pt modelId="{8EB4968A-65B5-43BB-981F-AAB2E551668C}" type="sibTrans" cxnId="{86F4753E-BE1A-4DB5-BBB2-4E2F6652B47E}">
      <dgm:prSet/>
      <dgm:spPr/>
      <dgm:t>
        <a:bodyPr/>
        <a:lstStyle/>
        <a:p>
          <a:endParaRPr lang="it-IT" sz="1100" b="1">
            <a:solidFill>
              <a:schemeClr val="tx1"/>
            </a:solidFill>
          </a:endParaRPr>
        </a:p>
      </dgm:t>
    </dgm:pt>
    <dgm:pt modelId="{13EDB252-6177-4863-AEC1-63DC8BC15606}">
      <dgm:prSet custT="1"/>
      <dgm:spPr/>
      <dgm:t>
        <a:bodyPr/>
        <a:lstStyle/>
        <a:p>
          <a:r>
            <a:rPr lang="it-IT" sz="1100" b="1" dirty="0" smtClean="0">
              <a:solidFill>
                <a:schemeClr val="tx1"/>
              </a:solidFill>
            </a:rPr>
            <a:t>La scuola deve dimostrare che un’attività promozionale eTwinning abbia avuto luogo all’interno della scuola o della comunità locale nell’anno del premio</a:t>
          </a:r>
        </a:p>
      </dgm:t>
    </dgm:pt>
    <dgm:pt modelId="{87AD5B65-6474-44B5-9392-39490BF7245E}" type="parTrans" cxnId="{E8BF5B75-0C83-40D6-BF41-D7C0F180D775}">
      <dgm:prSet/>
      <dgm:spPr/>
      <dgm:t>
        <a:bodyPr/>
        <a:lstStyle/>
        <a:p>
          <a:endParaRPr lang="it-IT" sz="1100" b="1">
            <a:solidFill>
              <a:schemeClr val="tx1"/>
            </a:solidFill>
          </a:endParaRPr>
        </a:p>
      </dgm:t>
    </dgm:pt>
    <dgm:pt modelId="{C83655EE-F10F-4D99-B323-3DDF59BE8A5F}" type="sibTrans" cxnId="{E8BF5B75-0C83-40D6-BF41-D7C0F180D775}">
      <dgm:prSet/>
      <dgm:spPr/>
      <dgm:t>
        <a:bodyPr/>
        <a:lstStyle/>
        <a:p>
          <a:endParaRPr lang="it-IT" sz="1100" b="1">
            <a:solidFill>
              <a:schemeClr val="tx1"/>
            </a:solidFill>
          </a:endParaRPr>
        </a:p>
      </dgm:t>
    </dgm:pt>
    <dgm:pt modelId="{386D381E-3F0D-49FF-A1D3-14543853594F}" type="pres">
      <dgm:prSet presAssocID="{52568CF1-D52C-4224-BF62-C3047B9F0767}" presName="CompostProcess" presStyleCnt="0">
        <dgm:presLayoutVars>
          <dgm:dir/>
          <dgm:resizeHandles val="exact"/>
        </dgm:presLayoutVars>
      </dgm:prSet>
      <dgm:spPr/>
    </dgm:pt>
    <dgm:pt modelId="{149C8E69-DB61-450D-B3E3-6AC88F6656A8}" type="pres">
      <dgm:prSet presAssocID="{52568CF1-D52C-4224-BF62-C3047B9F0767}" presName="arrow" presStyleLbl="bgShp" presStyleIdx="0" presStyleCnt="1"/>
      <dgm:spPr/>
    </dgm:pt>
    <dgm:pt modelId="{AC3103C9-3C1E-4A32-BC9D-71DB60887A4A}" type="pres">
      <dgm:prSet presAssocID="{52568CF1-D52C-4224-BF62-C3047B9F0767}" presName="linearProcess" presStyleCnt="0"/>
      <dgm:spPr/>
    </dgm:pt>
    <dgm:pt modelId="{A00E9953-E475-4AF2-ADE6-0328F6099ABE}" type="pres">
      <dgm:prSet presAssocID="{62A03C38-1A5E-4C82-B814-8D4B48D8B899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6EF9A4-CBE0-4722-AB65-5E2169D49631}" type="pres">
      <dgm:prSet presAssocID="{D684C538-3338-49C4-A4B7-761503E3DE37}" presName="sibTrans" presStyleCnt="0"/>
      <dgm:spPr/>
    </dgm:pt>
    <dgm:pt modelId="{51B2A2FC-01D5-46C0-ADA7-35E6F601CDB3}" type="pres">
      <dgm:prSet presAssocID="{139DFD7A-12E1-44BC-9001-F1815BBA047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B04B20-F2D1-46EA-B5A4-7A1DD4C4AA4D}" type="pres">
      <dgm:prSet presAssocID="{B674C5A0-0C56-473F-A325-4C65909CC206}" presName="sibTrans" presStyleCnt="0"/>
      <dgm:spPr/>
    </dgm:pt>
    <dgm:pt modelId="{5AC937B4-7124-490C-9602-631A1BC66DBB}" type="pres">
      <dgm:prSet presAssocID="{14684A76-A46E-4455-980E-14370C0BD257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F8F389-152C-4C13-8BCC-A55E7A6C02E9}" type="pres">
      <dgm:prSet presAssocID="{A169F0CE-B0E6-403A-B8AC-ECA946D02337}" presName="sibTrans" presStyleCnt="0"/>
      <dgm:spPr/>
    </dgm:pt>
    <dgm:pt modelId="{3A1A0B4C-64FF-49C9-9542-AC80833BBF59}" type="pres">
      <dgm:prSet presAssocID="{1ECC233E-A798-4471-B315-2C7723391C87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0D860C-BAA8-4276-AAC8-6A1C1A658FA2}" type="pres">
      <dgm:prSet presAssocID="{D3626833-4597-4E94-B80D-06F1AA5868A0}" presName="sibTrans" presStyleCnt="0"/>
      <dgm:spPr/>
    </dgm:pt>
    <dgm:pt modelId="{F0FD2777-423C-4D81-A6E5-9DB56AC10734}" type="pres">
      <dgm:prSet presAssocID="{15190CB6-BB62-42AE-8C2A-ED6CBCCCEAB7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018160-A212-4F6D-B10F-CBC26A9B048E}" type="pres">
      <dgm:prSet presAssocID="{8EB4968A-65B5-43BB-981F-AAB2E551668C}" presName="sibTrans" presStyleCnt="0"/>
      <dgm:spPr/>
    </dgm:pt>
    <dgm:pt modelId="{A0695931-3CD5-41CC-8893-A9D44AE4EED9}" type="pres">
      <dgm:prSet presAssocID="{13EDB252-6177-4863-AEC1-63DC8BC15606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6F4753E-BE1A-4DB5-BBB2-4E2F6652B47E}" srcId="{52568CF1-D52C-4224-BF62-C3047B9F0767}" destId="{15190CB6-BB62-42AE-8C2A-ED6CBCCCEAB7}" srcOrd="4" destOrd="0" parTransId="{60963169-4F2D-4631-8EEF-744F4C9F7598}" sibTransId="{8EB4968A-65B5-43BB-981F-AAB2E551668C}"/>
    <dgm:cxn modelId="{23D33405-3C99-4B2E-AD4A-979F399E6204}" srcId="{52568CF1-D52C-4224-BF62-C3047B9F0767}" destId="{62A03C38-1A5E-4C82-B814-8D4B48D8B899}" srcOrd="0" destOrd="0" parTransId="{2813D368-2E58-4A08-9C43-0ECC8193BDF0}" sibTransId="{D684C538-3338-49C4-A4B7-761503E3DE37}"/>
    <dgm:cxn modelId="{CB013F95-E652-49F5-B093-4D68474869AB}" srcId="{52568CF1-D52C-4224-BF62-C3047B9F0767}" destId="{139DFD7A-12E1-44BC-9001-F1815BBA047A}" srcOrd="1" destOrd="0" parTransId="{B20F01B8-5879-41C1-9CEC-FAF98FB3CD63}" sibTransId="{B674C5A0-0C56-473F-A325-4C65909CC206}"/>
    <dgm:cxn modelId="{E8BF5B75-0C83-40D6-BF41-D7C0F180D775}" srcId="{52568CF1-D52C-4224-BF62-C3047B9F0767}" destId="{13EDB252-6177-4863-AEC1-63DC8BC15606}" srcOrd="5" destOrd="0" parTransId="{87AD5B65-6474-44B5-9392-39490BF7245E}" sibTransId="{C83655EE-F10F-4D99-B323-3DDF59BE8A5F}"/>
    <dgm:cxn modelId="{2CAA3BD4-0073-428D-82B5-48B1C53DAC2E}" type="presOf" srcId="{13EDB252-6177-4863-AEC1-63DC8BC15606}" destId="{A0695931-3CD5-41CC-8893-A9D44AE4EED9}" srcOrd="0" destOrd="0" presId="urn:microsoft.com/office/officeart/2005/8/layout/hProcess9"/>
    <dgm:cxn modelId="{CD8A51A9-2E30-470D-99DC-C231CC78EEE0}" type="presOf" srcId="{1ECC233E-A798-4471-B315-2C7723391C87}" destId="{3A1A0B4C-64FF-49C9-9542-AC80833BBF59}" srcOrd="0" destOrd="0" presId="urn:microsoft.com/office/officeart/2005/8/layout/hProcess9"/>
    <dgm:cxn modelId="{485BCBB5-A875-4624-88A5-96C40E661EAA}" srcId="{52568CF1-D52C-4224-BF62-C3047B9F0767}" destId="{14684A76-A46E-4455-980E-14370C0BD257}" srcOrd="2" destOrd="0" parTransId="{C62ED6F0-0E29-43EC-A16E-87959F25A23D}" sibTransId="{A169F0CE-B0E6-403A-B8AC-ECA946D02337}"/>
    <dgm:cxn modelId="{CC595994-1426-465E-9FE7-0344A0C40981}" type="presOf" srcId="{62A03C38-1A5E-4C82-B814-8D4B48D8B899}" destId="{A00E9953-E475-4AF2-ADE6-0328F6099ABE}" srcOrd="0" destOrd="0" presId="urn:microsoft.com/office/officeart/2005/8/layout/hProcess9"/>
    <dgm:cxn modelId="{4F8D0CD6-7229-4148-A3F3-3C89D0FECE10}" type="presOf" srcId="{139DFD7A-12E1-44BC-9001-F1815BBA047A}" destId="{51B2A2FC-01D5-46C0-ADA7-35E6F601CDB3}" srcOrd="0" destOrd="0" presId="urn:microsoft.com/office/officeart/2005/8/layout/hProcess9"/>
    <dgm:cxn modelId="{5C313266-1A41-4D4D-8B9F-9BC61DF8E0F4}" type="presOf" srcId="{14684A76-A46E-4455-980E-14370C0BD257}" destId="{5AC937B4-7124-490C-9602-631A1BC66DBB}" srcOrd="0" destOrd="0" presId="urn:microsoft.com/office/officeart/2005/8/layout/hProcess9"/>
    <dgm:cxn modelId="{71A3632F-7729-4703-84CC-065717CA3BF2}" type="presOf" srcId="{15190CB6-BB62-42AE-8C2A-ED6CBCCCEAB7}" destId="{F0FD2777-423C-4D81-A6E5-9DB56AC10734}" srcOrd="0" destOrd="0" presId="urn:microsoft.com/office/officeart/2005/8/layout/hProcess9"/>
    <dgm:cxn modelId="{3204AA15-03D2-40DA-B7FC-998B6F39381D}" srcId="{52568CF1-D52C-4224-BF62-C3047B9F0767}" destId="{1ECC233E-A798-4471-B315-2C7723391C87}" srcOrd="3" destOrd="0" parTransId="{AED3F953-F2C9-44EE-A07D-542E05BF3B05}" sibTransId="{D3626833-4597-4E94-B80D-06F1AA5868A0}"/>
    <dgm:cxn modelId="{640994CA-8374-430C-BD59-8AC25AA6112B}" type="presOf" srcId="{52568CF1-D52C-4224-BF62-C3047B9F0767}" destId="{386D381E-3F0D-49FF-A1D3-14543853594F}" srcOrd="0" destOrd="0" presId="urn:microsoft.com/office/officeart/2005/8/layout/hProcess9"/>
    <dgm:cxn modelId="{FEB71602-B107-4128-B250-0C44A4299DE9}" type="presParOf" srcId="{386D381E-3F0D-49FF-A1D3-14543853594F}" destId="{149C8E69-DB61-450D-B3E3-6AC88F6656A8}" srcOrd="0" destOrd="0" presId="urn:microsoft.com/office/officeart/2005/8/layout/hProcess9"/>
    <dgm:cxn modelId="{465CA9F1-2078-4F6A-9FFB-0968E130093C}" type="presParOf" srcId="{386D381E-3F0D-49FF-A1D3-14543853594F}" destId="{AC3103C9-3C1E-4A32-BC9D-71DB60887A4A}" srcOrd="1" destOrd="0" presId="urn:microsoft.com/office/officeart/2005/8/layout/hProcess9"/>
    <dgm:cxn modelId="{A2BFC7AB-DFC7-495B-B9B3-00D353115E1B}" type="presParOf" srcId="{AC3103C9-3C1E-4A32-BC9D-71DB60887A4A}" destId="{A00E9953-E475-4AF2-ADE6-0328F6099ABE}" srcOrd="0" destOrd="0" presId="urn:microsoft.com/office/officeart/2005/8/layout/hProcess9"/>
    <dgm:cxn modelId="{3738D053-7BBB-44B7-B741-FE8CB1AC7435}" type="presParOf" srcId="{AC3103C9-3C1E-4A32-BC9D-71DB60887A4A}" destId="{0D6EF9A4-CBE0-4722-AB65-5E2169D49631}" srcOrd="1" destOrd="0" presId="urn:microsoft.com/office/officeart/2005/8/layout/hProcess9"/>
    <dgm:cxn modelId="{070618B1-A961-4E5C-8CEE-42C2360101C4}" type="presParOf" srcId="{AC3103C9-3C1E-4A32-BC9D-71DB60887A4A}" destId="{51B2A2FC-01D5-46C0-ADA7-35E6F601CDB3}" srcOrd="2" destOrd="0" presId="urn:microsoft.com/office/officeart/2005/8/layout/hProcess9"/>
    <dgm:cxn modelId="{677F63A5-4583-484A-8A88-61CD2D1569C7}" type="presParOf" srcId="{AC3103C9-3C1E-4A32-BC9D-71DB60887A4A}" destId="{5CB04B20-F2D1-46EA-B5A4-7A1DD4C4AA4D}" srcOrd="3" destOrd="0" presId="urn:microsoft.com/office/officeart/2005/8/layout/hProcess9"/>
    <dgm:cxn modelId="{AC70949E-705F-4543-9FF3-F80C866A4DF3}" type="presParOf" srcId="{AC3103C9-3C1E-4A32-BC9D-71DB60887A4A}" destId="{5AC937B4-7124-490C-9602-631A1BC66DBB}" srcOrd="4" destOrd="0" presId="urn:microsoft.com/office/officeart/2005/8/layout/hProcess9"/>
    <dgm:cxn modelId="{A9954C98-149F-4AB7-906D-0BCD10889F66}" type="presParOf" srcId="{AC3103C9-3C1E-4A32-BC9D-71DB60887A4A}" destId="{93F8F389-152C-4C13-8BCC-A55E7A6C02E9}" srcOrd="5" destOrd="0" presId="urn:microsoft.com/office/officeart/2005/8/layout/hProcess9"/>
    <dgm:cxn modelId="{8CCB726F-FC82-4BD7-BB2D-5546F57A1514}" type="presParOf" srcId="{AC3103C9-3C1E-4A32-BC9D-71DB60887A4A}" destId="{3A1A0B4C-64FF-49C9-9542-AC80833BBF59}" srcOrd="6" destOrd="0" presId="urn:microsoft.com/office/officeart/2005/8/layout/hProcess9"/>
    <dgm:cxn modelId="{AD6C8413-9E39-4929-9512-48E4704CDACC}" type="presParOf" srcId="{AC3103C9-3C1E-4A32-BC9D-71DB60887A4A}" destId="{790D860C-BAA8-4276-AAC8-6A1C1A658FA2}" srcOrd="7" destOrd="0" presId="urn:microsoft.com/office/officeart/2005/8/layout/hProcess9"/>
    <dgm:cxn modelId="{BD59742B-F4CA-46F0-98C5-BEBEE93DF81A}" type="presParOf" srcId="{AC3103C9-3C1E-4A32-BC9D-71DB60887A4A}" destId="{F0FD2777-423C-4D81-A6E5-9DB56AC10734}" srcOrd="8" destOrd="0" presId="urn:microsoft.com/office/officeart/2005/8/layout/hProcess9"/>
    <dgm:cxn modelId="{52E12C6C-ECF3-4EF9-8F28-9FAEFFF5898B}" type="presParOf" srcId="{AC3103C9-3C1E-4A32-BC9D-71DB60887A4A}" destId="{9A018160-A212-4F6D-B10F-CBC26A9B048E}" srcOrd="9" destOrd="0" presId="urn:microsoft.com/office/officeart/2005/8/layout/hProcess9"/>
    <dgm:cxn modelId="{77D5BD5E-260C-4877-B1EE-E3F5F082567D}" type="presParOf" srcId="{AC3103C9-3C1E-4A32-BC9D-71DB60887A4A}" destId="{A0695931-3CD5-41CC-8893-A9D44AE4EED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C64018-7AAA-4D53-91D2-9AFA906C4B1C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</dgm:pt>
    <dgm:pt modelId="{FAE5B44A-DE6A-47A8-858B-FE6981292A0C}">
      <dgm:prSet custT="1"/>
      <dgm:spPr/>
      <dgm:t>
        <a:bodyPr/>
        <a:lstStyle/>
        <a:p>
          <a:r>
            <a:rPr lang="it-IT" sz="9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Registrarsi a eTwinning</a:t>
          </a:r>
          <a:endParaRPr lang="it-IT" sz="9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D9AB5-C461-42B4-9E12-68A7B8A5E43A}" type="parTrans" cxnId="{DEFA750F-A0E6-4DBA-BC28-2D601D54B1E2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30C6F4-66AD-4BAB-80B8-7A3C4E2F8D2F}" type="sibTrans" cxnId="{DEFA750F-A0E6-4DBA-BC28-2D601D54B1E2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F535A1-AA86-4BCD-94BE-02CCA53BF1AC}">
      <dgm:prSet custT="1"/>
      <dgm:spPr/>
      <dgm:t>
        <a:bodyPr/>
        <a:lstStyle/>
        <a:p>
          <a:r>
            <a:rPr lang="it-IT" sz="9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Accedere al Forum per la ricerca dei partner dove si possono trovare le idee proposte da altri insegnanti </a:t>
          </a:r>
          <a:endParaRPr lang="it-IT" sz="9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31E936-8CE9-405C-9C36-BC736B037869}" type="parTrans" cxnId="{301C7871-C8BB-46C8-BC5B-2F0393734D90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756C09-7AD0-4918-B07A-8E5947B37710}" type="sibTrans" cxnId="{301C7871-C8BB-46C8-BC5B-2F0393734D90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7561C7-2860-42A3-85B5-7197CA86C3E7}">
      <dgm:prSet custT="1"/>
      <dgm:spPr/>
      <dgm:t>
        <a:bodyPr/>
        <a:lstStyle/>
        <a:p>
          <a:r>
            <a:rPr lang="it-IT" sz="9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Contattare gli insegnanti per verificare che siano disponibili a lavorare insieme</a:t>
          </a:r>
          <a:endParaRPr lang="it-IT" sz="9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36EF3C-E7B7-438F-AF31-3BEACDB8A7E1}" type="parTrans" cxnId="{A1F839D0-4C90-409D-A530-CC29D0902ED0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227C30-35F1-4FA9-AA85-86522DA4523E}" type="sibTrans" cxnId="{A1F839D0-4C90-409D-A530-CC29D0902ED0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3A3A3A-97F9-456C-AF7D-C357582016EC}">
      <dgm:prSet custT="1"/>
      <dgm:spPr/>
      <dgm:t>
        <a:bodyPr/>
        <a:lstStyle/>
        <a:p>
          <a:r>
            <a:rPr lang="it-IT" sz="9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Successivamente inviare al collega la richiesta di contatto</a:t>
          </a:r>
          <a:endParaRPr lang="it-IT" sz="9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5D912A-316D-4AA7-8A59-11B5D99E522E}" type="parTrans" cxnId="{D4FDAAA9-1388-41CF-B8FF-760E0CC6E331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61F23-A429-49DA-99F1-E51873912557}" type="sibTrans" cxnId="{D4FDAAA9-1388-41CF-B8FF-760E0CC6E331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E488D3-3499-4BCB-813A-65B6D1D85731}">
      <dgm:prSet custT="1"/>
      <dgm:spPr/>
      <dgm:t>
        <a:bodyPr/>
        <a:lstStyle/>
        <a:p>
          <a:r>
            <a:rPr lang="it-IT" sz="9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Una volta accettata la richiesta si è  pronti a organizzare il progetto( può farlo una persona sola) </a:t>
          </a:r>
          <a:endParaRPr lang="it-IT" sz="9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1BC5D-6F6D-4A00-82D5-4DC1696BBAD6}" type="parTrans" cxnId="{756C1331-880A-4474-AE64-B9A618113BF4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1C109B-4DF7-4837-AFD7-7F489560DE68}" type="sibTrans" cxnId="{756C1331-880A-4474-AE64-B9A618113BF4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A46096-6B46-439E-9E31-B4C223002353}">
      <dgm:prSet custT="1"/>
      <dgm:spPr/>
      <dgm:t>
        <a:bodyPr/>
        <a:lstStyle/>
        <a:p>
          <a:r>
            <a:rPr lang="it-IT" sz="9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Dopo aver  inviato il progetto al collega e dopo la sua accettazione, il progetto sarà approvato dalle Unità Nazionali di eTwinning di entrambi i paesi</a:t>
          </a:r>
          <a:endParaRPr lang="it-IT" sz="9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844D1E-F0CA-49A9-893A-B43AFF8C9577}" type="parTrans" cxnId="{FCD056C8-0C0E-4973-B899-44D95439C7E3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A1BA0-38BD-4074-88A0-675300619DC9}" type="sibTrans" cxnId="{FCD056C8-0C0E-4973-B899-44D95439C7E3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F5970C-AEA9-403F-B0BB-3EA831BCCAC2}">
      <dgm:prSet custT="1"/>
      <dgm:spPr/>
      <dgm:t>
        <a:bodyPr/>
        <a:lstStyle/>
        <a:p>
          <a:r>
            <a:rPr lang="it-IT" sz="9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Dopo l’approvazione sarà visibile nel portale uno spazio di lavoro privato TWINSPACE</a:t>
          </a:r>
          <a:endParaRPr lang="it-IT" sz="9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757EED-1CA1-4B1D-AE9C-5291AA72B1CA}" type="parTrans" cxnId="{E3D47EDF-99FE-49CD-8C21-72EF54741C14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927A46-32D5-4F22-A30F-F0D353BCB805}" type="sibTrans" cxnId="{E3D47EDF-99FE-49CD-8C21-72EF54741C14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C27799-D827-4CB9-9FE4-52A543E14AFF}">
      <dgm:prSet custT="1"/>
      <dgm:spPr/>
      <dgm:t>
        <a:bodyPr/>
        <a:lstStyle/>
        <a:p>
          <a:r>
            <a:rPr lang="it-IT" sz="9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Adesso si possono aggiungere altri colleghi interessati a collaborare</a:t>
          </a:r>
          <a:endParaRPr lang="it-IT" sz="9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61D3FC-B747-4EDF-ADE2-DE38922F037C}" type="parTrans" cxnId="{A484E47E-4026-4BA6-8CB7-146115917D0D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D2E829-E1F2-4F88-9045-FB1A3077A0E7}" type="sibTrans" cxnId="{A484E47E-4026-4BA6-8CB7-146115917D0D}">
      <dgm:prSet/>
      <dgm:spPr/>
      <dgm:t>
        <a:bodyPr/>
        <a:lstStyle/>
        <a:p>
          <a:endParaRPr lang="it-IT" sz="9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0485DC-5229-4525-8DF0-F3C218D8595F}" type="pres">
      <dgm:prSet presAssocID="{D7C64018-7AAA-4D53-91D2-9AFA906C4B1C}" presName="compositeShape" presStyleCnt="0">
        <dgm:presLayoutVars>
          <dgm:dir/>
          <dgm:resizeHandles/>
        </dgm:presLayoutVars>
      </dgm:prSet>
      <dgm:spPr/>
    </dgm:pt>
    <dgm:pt modelId="{769DCC64-FD9E-4194-A322-692F6B934957}" type="pres">
      <dgm:prSet presAssocID="{D7C64018-7AAA-4D53-91D2-9AFA906C4B1C}" presName="pyramid" presStyleLbl="node1" presStyleIdx="0" presStyleCnt="1"/>
      <dgm:spPr/>
    </dgm:pt>
    <dgm:pt modelId="{43C3B248-81F2-4B0E-BC69-ABE9EA4022FC}" type="pres">
      <dgm:prSet presAssocID="{D7C64018-7AAA-4D53-91D2-9AFA906C4B1C}" presName="theList" presStyleCnt="0"/>
      <dgm:spPr/>
    </dgm:pt>
    <dgm:pt modelId="{AD4346BE-325A-4BA5-9715-5CC595B64004}" type="pres">
      <dgm:prSet presAssocID="{FAE5B44A-DE6A-47A8-858B-FE6981292A0C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8AE8D5-9F38-43C2-8B8A-5E4E393D6F3C}" type="pres">
      <dgm:prSet presAssocID="{FAE5B44A-DE6A-47A8-858B-FE6981292A0C}" presName="aSpace" presStyleCnt="0"/>
      <dgm:spPr/>
    </dgm:pt>
    <dgm:pt modelId="{EE6A540B-5DD9-4811-92D7-206758BCE952}" type="pres">
      <dgm:prSet presAssocID="{56F535A1-AA86-4BCD-94BE-02CCA53BF1AC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795E30-E9D0-4964-8426-686755CA060D}" type="pres">
      <dgm:prSet presAssocID="{56F535A1-AA86-4BCD-94BE-02CCA53BF1AC}" presName="aSpace" presStyleCnt="0"/>
      <dgm:spPr/>
    </dgm:pt>
    <dgm:pt modelId="{11F5E251-DB59-42C7-8011-0772AE8E54DF}" type="pres">
      <dgm:prSet presAssocID="{897561C7-2860-42A3-85B5-7197CA86C3E7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6C0774-CEAB-447D-A71F-CFB4E620D564}" type="pres">
      <dgm:prSet presAssocID="{897561C7-2860-42A3-85B5-7197CA86C3E7}" presName="aSpace" presStyleCnt="0"/>
      <dgm:spPr/>
    </dgm:pt>
    <dgm:pt modelId="{15054CC7-9C0D-4188-85E7-43805F2B4A2F}" type="pres">
      <dgm:prSet presAssocID="{A13A3A3A-97F9-456C-AF7D-C357582016EC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E1F1DE-BB68-4DC3-A024-6F09C2FE492A}" type="pres">
      <dgm:prSet presAssocID="{A13A3A3A-97F9-456C-AF7D-C357582016EC}" presName="aSpace" presStyleCnt="0"/>
      <dgm:spPr/>
    </dgm:pt>
    <dgm:pt modelId="{70E484C0-58D4-46FD-9BC3-1B6E81B19B98}" type="pres">
      <dgm:prSet presAssocID="{C6E488D3-3499-4BCB-813A-65B6D1D85731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034A86-7181-4DC8-80FA-A86290768632}" type="pres">
      <dgm:prSet presAssocID="{C6E488D3-3499-4BCB-813A-65B6D1D85731}" presName="aSpace" presStyleCnt="0"/>
      <dgm:spPr/>
    </dgm:pt>
    <dgm:pt modelId="{8C5F63E7-C589-4017-B37D-40722FA0D638}" type="pres">
      <dgm:prSet presAssocID="{6AA46096-6B46-439E-9E31-B4C223002353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1AA8E8-F53F-4960-A6A0-2AA04FF873DA}" type="pres">
      <dgm:prSet presAssocID="{6AA46096-6B46-439E-9E31-B4C223002353}" presName="aSpace" presStyleCnt="0"/>
      <dgm:spPr/>
    </dgm:pt>
    <dgm:pt modelId="{4C2F88D2-1B15-4541-A3BA-A3563EFD65B9}" type="pres">
      <dgm:prSet presAssocID="{F7F5970C-AEA9-403F-B0BB-3EA831BCCAC2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C937B1-60BD-4D0B-A0A2-8F2C0F9F63C1}" type="pres">
      <dgm:prSet presAssocID="{F7F5970C-AEA9-403F-B0BB-3EA831BCCAC2}" presName="aSpace" presStyleCnt="0"/>
      <dgm:spPr/>
    </dgm:pt>
    <dgm:pt modelId="{74A87031-1383-47C8-B216-D3C2353B3868}" type="pres">
      <dgm:prSet presAssocID="{B5C27799-D827-4CB9-9FE4-52A543E14AFF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B3AF34-7D98-478C-97B6-96A797E79085}" type="pres">
      <dgm:prSet presAssocID="{B5C27799-D827-4CB9-9FE4-52A543E14AFF}" presName="aSpace" presStyleCnt="0"/>
      <dgm:spPr/>
    </dgm:pt>
  </dgm:ptLst>
  <dgm:cxnLst>
    <dgm:cxn modelId="{A484E47E-4026-4BA6-8CB7-146115917D0D}" srcId="{D7C64018-7AAA-4D53-91D2-9AFA906C4B1C}" destId="{B5C27799-D827-4CB9-9FE4-52A543E14AFF}" srcOrd="7" destOrd="0" parTransId="{5F61D3FC-B747-4EDF-ADE2-DE38922F037C}" sibTransId="{F8D2E829-E1F2-4F88-9045-FB1A3077A0E7}"/>
    <dgm:cxn modelId="{FCD056C8-0C0E-4973-B899-44D95439C7E3}" srcId="{D7C64018-7AAA-4D53-91D2-9AFA906C4B1C}" destId="{6AA46096-6B46-439E-9E31-B4C223002353}" srcOrd="5" destOrd="0" parTransId="{35844D1E-F0CA-49A9-893A-B43AFF8C9577}" sibTransId="{0C0A1BA0-38BD-4074-88A0-675300619DC9}"/>
    <dgm:cxn modelId="{D4FDAAA9-1388-41CF-B8FF-760E0CC6E331}" srcId="{D7C64018-7AAA-4D53-91D2-9AFA906C4B1C}" destId="{A13A3A3A-97F9-456C-AF7D-C357582016EC}" srcOrd="3" destOrd="0" parTransId="{1D5D912A-316D-4AA7-8A59-11B5D99E522E}" sibTransId="{BA861F23-A429-49DA-99F1-E51873912557}"/>
    <dgm:cxn modelId="{3ADEC30E-70B7-4DD1-AA18-50E4B1E038F7}" type="presOf" srcId="{F7F5970C-AEA9-403F-B0BB-3EA831BCCAC2}" destId="{4C2F88D2-1B15-4541-A3BA-A3563EFD65B9}" srcOrd="0" destOrd="0" presId="urn:microsoft.com/office/officeart/2005/8/layout/pyramid2"/>
    <dgm:cxn modelId="{9124B86A-6EBD-43BB-B6AC-8D7B94075E5B}" type="presOf" srcId="{A13A3A3A-97F9-456C-AF7D-C357582016EC}" destId="{15054CC7-9C0D-4188-85E7-43805F2B4A2F}" srcOrd="0" destOrd="0" presId="urn:microsoft.com/office/officeart/2005/8/layout/pyramid2"/>
    <dgm:cxn modelId="{A1F839D0-4C90-409D-A530-CC29D0902ED0}" srcId="{D7C64018-7AAA-4D53-91D2-9AFA906C4B1C}" destId="{897561C7-2860-42A3-85B5-7197CA86C3E7}" srcOrd="2" destOrd="0" parTransId="{BB36EF3C-E7B7-438F-AF31-3BEACDB8A7E1}" sibTransId="{6B227C30-35F1-4FA9-AA85-86522DA4523E}"/>
    <dgm:cxn modelId="{756C1331-880A-4474-AE64-B9A618113BF4}" srcId="{D7C64018-7AAA-4D53-91D2-9AFA906C4B1C}" destId="{C6E488D3-3499-4BCB-813A-65B6D1D85731}" srcOrd="4" destOrd="0" parTransId="{D7D1BC5D-6F6D-4A00-82D5-4DC1696BBAD6}" sibTransId="{A01C109B-4DF7-4837-AFD7-7F489560DE68}"/>
    <dgm:cxn modelId="{934C7EA1-E2DB-41BD-901C-AB1A488D86F1}" type="presOf" srcId="{FAE5B44A-DE6A-47A8-858B-FE6981292A0C}" destId="{AD4346BE-325A-4BA5-9715-5CC595B64004}" srcOrd="0" destOrd="0" presId="urn:microsoft.com/office/officeart/2005/8/layout/pyramid2"/>
    <dgm:cxn modelId="{B6085C2E-27DF-41E9-9435-DB9DD0C9A128}" type="presOf" srcId="{B5C27799-D827-4CB9-9FE4-52A543E14AFF}" destId="{74A87031-1383-47C8-B216-D3C2353B3868}" srcOrd="0" destOrd="0" presId="urn:microsoft.com/office/officeart/2005/8/layout/pyramid2"/>
    <dgm:cxn modelId="{7ED18173-6598-4E6F-AD0C-CA3BC3EDB060}" type="presOf" srcId="{56F535A1-AA86-4BCD-94BE-02CCA53BF1AC}" destId="{EE6A540B-5DD9-4811-92D7-206758BCE952}" srcOrd="0" destOrd="0" presId="urn:microsoft.com/office/officeart/2005/8/layout/pyramid2"/>
    <dgm:cxn modelId="{301C7871-C8BB-46C8-BC5B-2F0393734D90}" srcId="{D7C64018-7AAA-4D53-91D2-9AFA906C4B1C}" destId="{56F535A1-AA86-4BCD-94BE-02CCA53BF1AC}" srcOrd="1" destOrd="0" parTransId="{7B31E936-8CE9-405C-9C36-BC736B037869}" sibTransId="{16756C09-7AD0-4918-B07A-8E5947B37710}"/>
    <dgm:cxn modelId="{B01D7868-4CE2-4DD5-9592-F51E223379CC}" type="presOf" srcId="{C6E488D3-3499-4BCB-813A-65B6D1D85731}" destId="{70E484C0-58D4-46FD-9BC3-1B6E81B19B98}" srcOrd="0" destOrd="0" presId="urn:microsoft.com/office/officeart/2005/8/layout/pyramid2"/>
    <dgm:cxn modelId="{E3D47EDF-99FE-49CD-8C21-72EF54741C14}" srcId="{D7C64018-7AAA-4D53-91D2-9AFA906C4B1C}" destId="{F7F5970C-AEA9-403F-B0BB-3EA831BCCAC2}" srcOrd="6" destOrd="0" parTransId="{5C757EED-1CA1-4B1D-AE9C-5291AA72B1CA}" sibTransId="{A1927A46-32D5-4F22-A30F-F0D353BCB805}"/>
    <dgm:cxn modelId="{B48721E3-BDC5-48E6-873E-FB44CBE86CF0}" type="presOf" srcId="{D7C64018-7AAA-4D53-91D2-9AFA906C4B1C}" destId="{1B0485DC-5229-4525-8DF0-F3C218D8595F}" srcOrd="0" destOrd="0" presId="urn:microsoft.com/office/officeart/2005/8/layout/pyramid2"/>
    <dgm:cxn modelId="{9F031EEF-7AC8-4334-B4C5-FA8A058851BF}" type="presOf" srcId="{6AA46096-6B46-439E-9E31-B4C223002353}" destId="{8C5F63E7-C589-4017-B37D-40722FA0D638}" srcOrd="0" destOrd="0" presId="urn:microsoft.com/office/officeart/2005/8/layout/pyramid2"/>
    <dgm:cxn modelId="{DEFA750F-A0E6-4DBA-BC28-2D601D54B1E2}" srcId="{D7C64018-7AAA-4D53-91D2-9AFA906C4B1C}" destId="{FAE5B44A-DE6A-47A8-858B-FE6981292A0C}" srcOrd="0" destOrd="0" parTransId="{B02D9AB5-C461-42B4-9E12-68A7B8A5E43A}" sibTransId="{D730C6F4-66AD-4BAB-80B8-7A3C4E2F8D2F}"/>
    <dgm:cxn modelId="{2C8BB00F-5315-4FDB-B786-53AD49EF2884}" type="presOf" srcId="{897561C7-2860-42A3-85B5-7197CA86C3E7}" destId="{11F5E251-DB59-42C7-8011-0772AE8E54DF}" srcOrd="0" destOrd="0" presId="urn:microsoft.com/office/officeart/2005/8/layout/pyramid2"/>
    <dgm:cxn modelId="{E60D7095-190A-4157-9BD8-2BD2F0BF2624}" type="presParOf" srcId="{1B0485DC-5229-4525-8DF0-F3C218D8595F}" destId="{769DCC64-FD9E-4194-A322-692F6B934957}" srcOrd="0" destOrd="0" presId="urn:microsoft.com/office/officeart/2005/8/layout/pyramid2"/>
    <dgm:cxn modelId="{69F13516-7000-4F65-BFB9-3E68CB594AA7}" type="presParOf" srcId="{1B0485DC-5229-4525-8DF0-F3C218D8595F}" destId="{43C3B248-81F2-4B0E-BC69-ABE9EA4022FC}" srcOrd="1" destOrd="0" presId="urn:microsoft.com/office/officeart/2005/8/layout/pyramid2"/>
    <dgm:cxn modelId="{31A97608-CE7E-4D72-BA86-CACEA5B04030}" type="presParOf" srcId="{43C3B248-81F2-4B0E-BC69-ABE9EA4022FC}" destId="{AD4346BE-325A-4BA5-9715-5CC595B64004}" srcOrd="0" destOrd="0" presId="urn:microsoft.com/office/officeart/2005/8/layout/pyramid2"/>
    <dgm:cxn modelId="{441691ED-602A-43B9-8554-2051FD2D1DDA}" type="presParOf" srcId="{43C3B248-81F2-4B0E-BC69-ABE9EA4022FC}" destId="{B38AE8D5-9F38-43C2-8B8A-5E4E393D6F3C}" srcOrd="1" destOrd="0" presId="urn:microsoft.com/office/officeart/2005/8/layout/pyramid2"/>
    <dgm:cxn modelId="{EA20C5FF-A507-4AAC-A67F-E8EB8A04A32A}" type="presParOf" srcId="{43C3B248-81F2-4B0E-BC69-ABE9EA4022FC}" destId="{EE6A540B-5DD9-4811-92D7-206758BCE952}" srcOrd="2" destOrd="0" presId="urn:microsoft.com/office/officeart/2005/8/layout/pyramid2"/>
    <dgm:cxn modelId="{DD5B540A-AF02-4537-BA2E-E5D434DED2D2}" type="presParOf" srcId="{43C3B248-81F2-4B0E-BC69-ABE9EA4022FC}" destId="{CB795E30-E9D0-4964-8426-686755CA060D}" srcOrd="3" destOrd="0" presId="urn:microsoft.com/office/officeart/2005/8/layout/pyramid2"/>
    <dgm:cxn modelId="{51A839A8-9381-4474-9144-2E76ED17189A}" type="presParOf" srcId="{43C3B248-81F2-4B0E-BC69-ABE9EA4022FC}" destId="{11F5E251-DB59-42C7-8011-0772AE8E54DF}" srcOrd="4" destOrd="0" presId="urn:microsoft.com/office/officeart/2005/8/layout/pyramid2"/>
    <dgm:cxn modelId="{5766F5A4-D50F-434D-812F-3C8015DDCE00}" type="presParOf" srcId="{43C3B248-81F2-4B0E-BC69-ABE9EA4022FC}" destId="{4A6C0774-CEAB-447D-A71F-CFB4E620D564}" srcOrd="5" destOrd="0" presId="urn:microsoft.com/office/officeart/2005/8/layout/pyramid2"/>
    <dgm:cxn modelId="{37E0B3FC-D46D-4F3E-B760-122232E1EE1D}" type="presParOf" srcId="{43C3B248-81F2-4B0E-BC69-ABE9EA4022FC}" destId="{15054CC7-9C0D-4188-85E7-43805F2B4A2F}" srcOrd="6" destOrd="0" presId="urn:microsoft.com/office/officeart/2005/8/layout/pyramid2"/>
    <dgm:cxn modelId="{F7F08B42-8138-4A00-BA6D-5ACE7B0098DF}" type="presParOf" srcId="{43C3B248-81F2-4B0E-BC69-ABE9EA4022FC}" destId="{92E1F1DE-BB68-4DC3-A024-6F09C2FE492A}" srcOrd="7" destOrd="0" presId="urn:microsoft.com/office/officeart/2005/8/layout/pyramid2"/>
    <dgm:cxn modelId="{69C1515A-9544-40B4-97EE-EF3C54481923}" type="presParOf" srcId="{43C3B248-81F2-4B0E-BC69-ABE9EA4022FC}" destId="{70E484C0-58D4-46FD-9BC3-1B6E81B19B98}" srcOrd="8" destOrd="0" presId="urn:microsoft.com/office/officeart/2005/8/layout/pyramid2"/>
    <dgm:cxn modelId="{36153B77-69D8-491E-A3DF-BE910455E587}" type="presParOf" srcId="{43C3B248-81F2-4B0E-BC69-ABE9EA4022FC}" destId="{DE034A86-7181-4DC8-80FA-A86290768632}" srcOrd="9" destOrd="0" presId="urn:microsoft.com/office/officeart/2005/8/layout/pyramid2"/>
    <dgm:cxn modelId="{F1C8C99E-0733-45C4-96A4-7A1AF7711518}" type="presParOf" srcId="{43C3B248-81F2-4B0E-BC69-ABE9EA4022FC}" destId="{8C5F63E7-C589-4017-B37D-40722FA0D638}" srcOrd="10" destOrd="0" presId="urn:microsoft.com/office/officeart/2005/8/layout/pyramid2"/>
    <dgm:cxn modelId="{B799F952-B7A3-4363-9956-F3CA8A85A893}" type="presParOf" srcId="{43C3B248-81F2-4B0E-BC69-ABE9EA4022FC}" destId="{361AA8E8-F53F-4960-A6A0-2AA04FF873DA}" srcOrd="11" destOrd="0" presId="urn:microsoft.com/office/officeart/2005/8/layout/pyramid2"/>
    <dgm:cxn modelId="{30A0D4CD-534B-469E-9CE7-D43F8851659D}" type="presParOf" srcId="{43C3B248-81F2-4B0E-BC69-ABE9EA4022FC}" destId="{4C2F88D2-1B15-4541-A3BA-A3563EFD65B9}" srcOrd="12" destOrd="0" presId="urn:microsoft.com/office/officeart/2005/8/layout/pyramid2"/>
    <dgm:cxn modelId="{A230C2A1-FC88-4944-BBCB-051D733F5C16}" type="presParOf" srcId="{43C3B248-81F2-4B0E-BC69-ABE9EA4022FC}" destId="{E3C937B1-60BD-4D0B-A0A2-8F2C0F9F63C1}" srcOrd="13" destOrd="0" presId="urn:microsoft.com/office/officeart/2005/8/layout/pyramid2"/>
    <dgm:cxn modelId="{1CB4AE58-11C8-48C8-A715-6331A58C8B6C}" type="presParOf" srcId="{43C3B248-81F2-4B0E-BC69-ABE9EA4022FC}" destId="{74A87031-1383-47C8-B216-D3C2353B3868}" srcOrd="14" destOrd="0" presId="urn:microsoft.com/office/officeart/2005/8/layout/pyramid2"/>
    <dgm:cxn modelId="{C7CC830D-E915-4F1B-AD22-6FE3AEACE26D}" type="presParOf" srcId="{43C3B248-81F2-4B0E-BC69-ABE9EA4022FC}" destId="{F6B3AF34-7D98-478C-97B6-96A797E79085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C64018-7AAA-4D53-91D2-9AFA906C4B1C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</dgm:pt>
    <dgm:pt modelId="{0DE80B9C-9F4D-4912-8323-59EA601F71D8}">
      <dgm:prSet phldrT="[Testo]" custT="1"/>
      <dgm:spPr/>
      <dgm:t>
        <a:bodyPr/>
        <a:lstStyle/>
        <a:p>
          <a:r>
            <a:rPr lang="it-IT" sz="9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Creare un programma dettagliato delle attività </a:t>
          </a:r>
          <a:endParaRPr lang="it-IT" sz="9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F8CAD0-E847-4861-AD5B-14BC2FB33732}" type="parTrans" cxnId="{34758BB6-6A3E-4E08-89BD-763D95C98FC9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35F38E-0010-4A5B-BC94-EEE6BD0F27CF}" type="sibTrans" cxnId="{34758BB6-6A3E-4E08-89BD-763D95C98FC9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36A8FE-69E7-450F-B3B6-A4E006684F18}">
      <dgm:prSet phldrT="[Testo]" custT="1"/>
      <dgm:spPr/>
      <dgm:t>
        <a:bodyPr/>
        <a:lstStyle/>
        <a:p>
          <a:r>
            <a:rPr lang="it-IT" sz="9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Concordare con i partner le regole di netiquette</a:t>
          </a:r>
          <a:endParaRPr lang="it-IT" sz="9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17EE23-8FC4-4564-9901-7E080F442599}" type="parTrans" cxnId="{B78A458D-F2BE-43EA-A8DD-6753AB2CCFEE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79B5EC-9E4A-461A-A9B8-36C056C009C8}" type="sibTrans" cxnId="{B78A458D-F2BE-43EA-A8DD-6753AB2CCFEE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A2D35E-73B8-4193-B41E-73215F3A2DAB}">
      <dgm:prSet custT="1"/>
      <dgm:spPr/>
      <dgm:t>
        <a:bodyPr/>
        <a:lstStyle/>
        <a:p>
          <a:r>
            <a:rPr lang="it-IT" sz="9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Decidere insieme ai colleghi quali attività porre in essere</a:t>
          </a:r>
          <a:endParaRPr lang="it-IT" sz="9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643C19-70FE-4D0A-A001-CA606E041470}" type="parTrans" cxnId="{DCA76EAD-0133-4DB6-9096-6CA6FDB243EB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599C88-5D11-453E-A075-60015ABBC857}" type="sibTrans" cxnId="{DCA76EAD-0133-4DB6-9096-6CA6FDB243EB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BBBC9F-E312-4712-B915-4EC7ACE5AD13}">
      <dgm:prSet phldrT="[Testo]" custT="1"/>
      <dgm:spPr/>
      <dgm:t>
        <a:bodyPr/>
        <a:lstStyle/>
        <a:p>
          <a:r>
            <a:rPr lang="it-IT" sz="9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Informare il dirigente scolastico, i colleghi e gli studenti</a:t>
          </a:r>
          <a:endParaRPr lang="it-IT" sz="9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78F0AD-056C-4737-A7FE-2D0C37FE966D}" type="parTrans" cxnId="{7768DC87-7947-4AD9-A61C-2CAE41A99B36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26BCFE-5295-4402-B75C-03B85BA9ECF2}" type="sibTrans" cxnId="{7768DC87-7947-4AD9-A61C-2CAE41A99B36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91F466-9467-44DD-ABA6-5D009AA061D6}">
      <dgm:prSet phldrT="[Testo]" custT="1"/>
      <dgm:spPr/>
      <dgm:t>
        <a:bodyPr/>
        <a:lstStyle/>
        <a:p>
          <a:r>
            <a:rPr lang="it-IT" sz="9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Pianificare con cura il </a:t>
          </a:r>
          <a:r>
            <a:rPr lang="it-IT" sz="900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Twinspace</a:t>
          </a:r>
          <a:endParaRPr lang="it-IT" sz="9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E54F9D-A690-4757-9553-65927B5D9940}" type="parTrans" cxnId="{FA14E3EE-7196-4514-8353-749CF8C52593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646883-3FD1-4E9E-8887-11212184406D}" type="sibTrans" cxnId="{FA14E3EE-7196-4514-8353-749CF8C52593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C71A05-50AB-49D9-ABF7-34B9AFC702AD}">
      <dgm:prSet phldrT="[Testo]" custT="1"/>
      <dgm:spPr/>
      <dgm:t>
        <a:bodyPr/>
        <a:lstStyle/>
        <a:p>
          <a:r>
            <a:rPr lang="it-IT" sz="9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Usare tutti gli strumenti di comunicazione di </a:t>
          </a:r>
          <a:r>
            <a:rPr lang="it-IT" sz="900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Twinspace</a:t>
          </a:r>
          <a:endParaRPr lang="it-IT" sz="9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EC1D99-D611-4920-93F9-E8A8C2EA83BE}" type="parTrans" cxnId="{7388FA05-D9E2-40F0-94CF-43D05E010361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9321D7-8BEF-41BA-AD77-0690689DF94E}" type="sibTrans" cxnId="{7388FA05-D9E2-40F0-94CF-43D05E010361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0E118B-A42C-45B9-8B90-99916D8B7592}">
      <dgm:prSet phldrT="[Testo]" custT="1"/>
      <dgm:spPr/>
      <dgm:t>
        <a:bodyPr/>
        <a:lstStyle/>
        <a:p>
          <a:r>
            <a:rPr lang="it-IT" sz="9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Aggiungere elementi live come Chat o eventi</a:t>
          </a:r>
          <a:endParaRPr lang="it-IT" sz="9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737B85-B59D-46F1-846D-87DFB9E3AA82}" type="parTrans" cxnId="{E0F6A544-44C0-4A46-8852-0272EDA3701E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DA17AC-748E-4752-81A6-3A6F69D06147}" type="sibTrans" cxnId="{E0F6A544-44C0-4A46-8852-0272EDA3701E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E7DFEB-952E-4A85-BCEF-38B445B0803B}">
      <dgm:prSet phldrT="[Testo]" custT="1"/>
      <dgm:spPr/>
      <dgm:t>
        <a:bodyPr/>
        <a:lstStyle/>
        <a:p>
          <a:r>
            <a:rPr lang="it-IT" sz="9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Integrare attività di collaborazione nei progetti, far lavorare gli studenti rispettando i loro interessi e/o talenti in modo da produrre e-book, video, ecc..</a:t>
          </a:r>
          <a:endParaRPr lang="it-IT" sz="9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EFE6C8-5314-40F2-861F-A4732EDB46EE}" type="parTrans" cxnId="{D7067E47-0B0D-46AE-A5D1-CB389DD5082A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642B6A-BFA7-49D9-9C13-AB3B81F8C252}" type="sibTrans" cxnId="{D7067E47-0B0D-46AE-A5D1-CB389DD5082A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439AA8-2EBF-4717-BE71-1B6156B23DC0}">
      <dgm:prSet phldrT="[Testo]" custT="1"/>
      <dgm:spPr/>
      <dgm:t>
        <a:bodyPr/>
        <a:lstStyle/>
        <a:p>
          <a:r>
            <a:rPr lang="it-IT" sz="9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Fornire un feedback</a:t>
          </a:r>
          <a:endParaRPr lang="it-IT" sz="9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DA245-D000-4CB3-BFD3-933208A433BD}" type="parTrans" cxnId="{1E5D126F-C1A4-48B6-8332-465298BB6730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CAAB00-CDCE-4B80-B938-58612F593224}" type="sibTrans" cxnId="{1E5D126F-C1A4-48B6-8332-465298BB6730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39D8E4-991D-4E43-A10A-3541C96147CF}">
      <dgm:prSet phldrT="[Testo]" custT="1"/>
      <dgm:spPr/>
      <dgm:t>
        <a:bodyPr/>
        <a:lstStyle/>
        <a:p>
          <a:r>
            <a:rPr lang="it-IT" sz="9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Ottenere il riconoscimento per il progetto, candidarsi per il certificato di Qualità</a:t>
          </a:r>
          <a:endParaRPr lang="it-IT" sz="9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301CE5-1379-4C7A-9C6D-BF2F203EFF16}" type="parTrans" cxnId="{7E152661-8B05-4505-BAB9-80B8B29C051B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3A9E0-0941-4786-BDCE-3A3CC067A4D4}" type="sibTrans" cxnId="{7E152661-8B05-4505-BAB9-80B8B29C051B}">
      <dgm:prSet/>
      <dgm:spPr/>
      <dgm:t>
        <a:bodyPr/>
        <a:lstStyle/>
        <a:p>
          <a:endParaRPr lang="it-IT" sz="9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0485DC-5229-4525-8DF0-F3C218D8595F}" type="pres">
      <dgm:prSet presAssocID="{D7C64018-7AAA-4D53-91D2-9AFA906C4B1C}" presName="compositeShape" presStyleCnt="0">
        <dgm:presLayoutVars>
          <dgm:dir/>
          <dgm:resizeHandles/>
        </dgm:presLayoutVars>
      </dgm:prSet>
      <dgm:spPr/>
    </dgm:pt>
    <dgm:pt modelId="{769DCC64-FD9E-4194-A322-692F6B934957}" type="pres">
      <dgm:prSet presAssocID="{D7C64018-7AAA-4D53-91D2-9AFA906C4B1C}" presName="pyramid" presStyleLbl="node1" presStyleIdx="0" presStyleCnt="1"/>
      <dgm:spPr/>
    </dgm:pt>
    <dgm:pt modelId="{43C3B248-81F2-4B0E-BC69-ABE9EA4022FC}" type="pres">
      <dgm:prSet presAssocID="{D7C64018-7AAA-4D53-91D2-9AFA906C4B1C}" presName="theList" presStyleCnt="0"/>
      <dgm:spPr/>
    </dgm:pt>
    <dgm:pt modelId="{97640B9E-4727-4175-A230-D8071B6D0DCE}" type="pres">
      <dgm:prSet presAssocID="{0DE80B9C-9F4D-4912-8323-59EA601F71D8}" presName="aNode" presStyleLbl="fgAcc1" presStyleIdx="0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717F41-69C4-4EA7-AAEF-29E5D32173E6}" type="pres">
      <dgm:prSet presAssocID="{0DE80B9C-9F4D-4912-8323-59EA601F71D8}" presName="aSpace" presStyleCnt="0"/>
      <dgm:spPr/>
    </dgm:pt>
    <dgm:pt modelId="{7A1AC27E-562A-4254-9F4C-05DED16822FF}" type="pres">
      <dgm:prSet presAssocID="{3BA2D35E-73B8-4193-B41E-73215F3A2DAB}" presName="aNode" presStyleLbl="fgAcc1" presStyleIdx="1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379533-AB4A-40D9-A2A8-6CA1C3496F3C}" type="pres">
      <dgm:prSet presAssocID="{3BA2D35E-73B8-4193-B41E-73215F3A2DAB}" presName="aSpace" presStyleCnt="0"/>
      <dgm:spPr/>
    </dgm:pt>
    <dgm:pt modelId="{9559B8A7-6E92-4FF2-9D04-CE3BDDB81507}" type="pres">
      <dgm:prSet presAssocID="{4336A8FE-69E7-450F-B3B6-A4E006684F18}" presName="aNode" presStyleLbl="fgAcc1" presStyleIdx="2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FF6F0E-D1FD-443E-8C32-657643CD83BA}" type="pres">
      <dgm:prSet presAssocID="{4336A8FE-69E7-450F-B3B6-A4E006684F18}" presName="aSpace" presStyleCnt="0"/>
      <dgm:spPr/>
    </dgm:pt>
    <dgm:pt modelId="{D06D435B-33F6-4043-A28F-C4F987CFA1B9}" type="pres">
      <dgm:prSet presAssocID="{98BBBC9F-E312-4712-B915-4EC7ACE5AD13}" presName="aNode" presStyleLbl="fgAcc1" presStyleIdx="3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E4DBA8-C706-4BEA-93D8-33813A6741E5}" type="pres">
      <dgm:prSet presAssocID="{98BBBC9F-E312-4712-B915-4EC7ACE5AD13}" presName="aSpace" presStyleCnt="0"/>
      <dgm:spPr/>
    </dgm:pt>
    <dgm:pt modelId="{043D7D64-AB9D-411D-BABF-4752204CB29D}" type="pres">
      <dgm:prSet presAssocID="{BF91F466-9467-44DD-ABA6-5D009AA061D6}" presName="aNode" presStyleLbl="fgAcc1" presStyleIdx="4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45FA2C-B1A8-41D7-927E-90E98652A5F8}" type="pres">
      <dgm:prSet presAssocID="{BF91F466-9467-44DD-ABA6-5D009AA061D6}" presName="aSpace" presStyleCnt="0"/>
      <dgm:spPr/>
    </dgm:pt>
    <dgm:pt modelId="{03C90175-7AF4-45E3-8065-A61602300662}" type="pres">
      <dgm:prSet presAssocID="{F6C71A05-50AB-49D9-ABF7-34B9AFC702AD}" presName="aNode" presStyleLbl="fgAcc1" presStyleIdx="5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4AB3BC-923A-448B-A015-22C80BBC82E1}" type="pres">
      <dgm:prSet presAssocID="{F6C71A05-50AB-49D9-ABF7-34B9AFC702AD}" presName="aSpace" presStyleCnt="0"/>
      <dgm:spPr/>
    </dgm:pt>
    <dgm:pt modelId="{8D4A38C2-F1C0-49A2-98EF-9C141CDA6DCF}" type="pres">
      <dgm:prSet presAssocID="{820E118B-A42C-45B9-8B90-99916D8B7592}" presName="aNode" presStyleLbl="fgAcc1" presStyleIdx="6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4C1A33-EC81-4E9C-B95A-B2257098D3EF}" type="pres">
      <dgm:prSet presAssocID="{820E118B-A42C-45B9-8B90-99916D8B7592}" presName="aSpace" presStyleCnt="0"/>
      <dgm:spPr/>
    </dgm:pt>
    <dgm:pt modelId="{8B2A8D93-78CD-40E6-9675-7A03D47ADC9E}" type="pres">
      <dgm:prSet presAssocID="{DEE7DFEB-952E-4A85-BCEF-38B445B0803B}" presName="aNode" presStyleLbl="fgAcc1" presStyleIdx="7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8730F4-3C66-4127-AE6D-D65DACE8324E}" type="pres">
      <dgm:prSet presAssocID="{DEE7DFEB-952E-4A85-BCEF-38B445B0803B}" presName="aSpace" presStyleCnt="0"/>
      <dgm:spPr/>
    </dgm:pt>
    <dgm:pt modelId="{A10731D0-5BD8-4CDB-8EE4-5BA79B445BE2}" type="pres">
      <dgm:prSet presAssocID="{2E439AA8-2EBF-4717-BE71-1B6156B23DC0}" presName="aNode" presStyleLbl="fgAcc1" presStyleIdx="8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8EA089-BED6-435D-951E-8CFA169F2047}" type="pres">
      <dgm:prSet presAssocID="{2E439AA8-2EBF-4717-BE71-1B6156B23DC0}" presName="aSpace" presStyleCnt="0"/>
      <dgm:spPr/>
    </dgm:pt>
    <dgm:pt modelId="{CD2C53E4-8467-476B-9653-046691AB5C2F}" type="pres">
      <dgm:prSet presAssocID="{0D39D8E4-991D-4E43-A10A-3541C96147CF}" presName="aNode" presStyleLbl="fgAcc1" presStyleIdx="9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007960-EDCD-4E3D-BE77-70752608EBE3}" type="pres">
      <dgm:prSet presAssocID="{0D39D8E4-991D-4E43-A10A-3541C96147CF}" presName="aSpace" presStyleCnt="0"/>
      <dgm:spPr/>
    </dgm:pt>
  </dgm:ptLst>
  <dgm:cxnLst>
    <dgm:cxn modelId="{B78A458D-F2BE-43EA-A8DD-6753AB2CCFEE}" srcId="{D7C64018-7AAA-4D53-91D2-9AFA906C4B1C}" destId="{4336A8FE-69E7-450F-B3B6-A4E006684F18}" srcOrd="2" destOrd="0" parTransId="{8617EE23-8FC4-4564-9901-7E080F442599}" sibTransId="{CB79B5EC-9E4A-461A-A9B8-36C056C009C8}"/>
    <dgm:cxn modelId="{30692C3C-9183-403C-A9FC-514EBC176786}" type="presOf" srcId="{4336A8FE-69E7-450F-B3B6-A4E006684F18}" destId="{9559B8A7-6E92-4FF2-9D04-CE3BDDB81507}" srcOrd="0" destOrd="0" presId="urn:microsoft.com/office/officeart/2005/8/layout/pyramid2"/>
    <dgm:cxn modelId="{26624B26-62D3-4F4C-983C-C324D672A1A4}" type="presOf" srcId="{3BA2D35E-73B8-4193-B41E-73215F3A2DAB}" destId="{7A1AC27E-562A-4254-9F4C-05DED16822FF}" srcOrd="0" destOrd="0" presId="urn:microsoft.com/office/officeart/2005/8/layout/pyramid2"/>
    <dgm:cxn modelId="{7388FA05-D9E2-40F0-94CF-43D05E010361}" srcId="{D7C64018-7AAA-4D53-91D2-9AFA906C4B1C}" destId="{F6C71A05-50AB-49D9-ABF7-34B9AFC702AD}" srcOrd="5" destOrd="0" parTransId="{C6EC1D99-D611-4920-93F9-E8A8C2EA83BE}" sibTransId="{0C9321D7-8BEF-41BA-AD77-0690689DF94E}"/>
    <dgm:cxn modelId="{34758BB6-6A3E-4E08-89BD-763D95C98FC9}" srcId="{D7C64018-7AAA-4D53-91D2-9AFA906C4B1C}" destId="{0DE80B9C-9F4D-4912-8323-59EA601F71D8}" srcOrd="0" destOrd="0" parTransId="{1BF8CAD0-E847-4861-AD5B-14BC2FB33732}" sibTransId="{E635F38E-0010-4A5B-BC94-EEE6BD0F27CF}"/>
    <dgm:cxn modelId="{7E152661-8B05-4505-BAB9-80B8B29C051B}" srcId="{D7C64018-7AAA-4D53-91D2-9AFA906C4B1C}" destId="{0D39D8E4-991D-4E43-A10A-3541C96147CF}" srcOrd="9" destOrd="0" parTransId="{77301CE5-1379-4C7A-9C6D-BF2F203EFF16}" sibTransId="{98C3A9E0-0941-4786-BDCE-3A3CC067A4D4}"/>
    <dgm:cxn modelId="{D7067E47-0B0D-46AE-A5D1-CB389DD5082A}" srcId="{D7C64018-7AAA-4D53-91D2-9AFA906C4B1C}" destId="{DEE7DFEB-952E-4A85-BCEF-38B445B0803B}" srcOrd="7" destOrd="0" parTransId="{98EFE6C8-5314-40F2-861F-A4732EDB46EE}" sibTransId="{ED642B6A-BFA7-49D9-9C13-AB3B81F8C252}"/>
    <dgm:cxn modelId="{F3457662-0EED-4D2E-A74B-96BD8B87F2A2}" type="presOf" srcId="{BF91F466-9467-44DD-ABA6-5D009AA061D6}" destId="{043D7D64-AB9D-411D-BABF-4752204CB29D}" srcOrd="0" destOrd="0" presId="urn:microsoft.com/office/officeart/2005/8/layout/pyramid2"/>
    <dgm:cxn modelId="{E0F6A544-44C0-4A46-8852-0272EDA3701E}" srcId="{D7C64018-7AAA-4D53-91D2-9AFA906C4B1C}" destId="{820E118B-A42C-45B9-8B90-99916D8B7592}" srcOrd="6" destOrd="0" parTransId="{F7737B85-B59D-46F1-846D-87DFB9E3AA82}" sibTransId="{A6DA17AC-748E-4752-81A6-3A6F69D06147}"/>
    <dgm:cxn modelId="{5EF36F92-3A3A-4EA8-920B-50BD575278B0}" type="presOf" srcId="{F6C71A05-50AB-49D9-ABF7-34B9AFC702AD}" destId="{03C90175-7AF4-45E3-8065-A61602300662}" srcOrd="0" destOrd="0" presId="urn:microsoft.com/office/officeart/2005/8/layout/pyramid2"/>
    <dgm:cxn modelId="{6244209A-EC8E-42C1-B8E9-BDBFB62F7FE0}" type="presOf" srcId="{820E118B-A42C-45B9-8B90-99916D8B7592}" destId="{8D4A38C2-F1C0-49A2-98EF-9C141CDA6DCF}" srcOrd="0" destOrd="0" presId="urn:microsoft.com/office/officeart/2005/8/layout/pyramid2"/>
    <dgm:cxn modelId="{506BE929-716B-41D4-BC1F-B73AF01426B6}" type="presOf" srcId="{2E439AA8-2EBF-4717-BE71-1B6156B23DC0}" destId="{A10731D0-5BD8-4CDB-8EE4-5BA79B445BE2}" srcOrd="0" destOrd="0" presId="urn:microsoft.com/office/officeart/2005/8/layout/pyramid2"/>
    <dgm:cxn modelId="{95C3AFC2-7CFE-426D-9145-953B80BD991D}" type="presOf" srcId="{0DE80B9C-9F4D-4912-8323-59EA601F71D8}" destId="{97640B9E-4727-4175-A230-D8071B6D0DCE}" srcOrd="0" destOrd="0" presId="urn:microsoft.com/office/officeart/2005/8/layout/pyramid2"/>
    <dgm:cxn modelId="{CEDF66E5-F191-4E25-A1FA-77C62300480E}" type="presOf" srcId="{DEE7DFEB-952E-4A85-BCEF-38B445B0803B}" destId="{8B2A8D93-78CD-40E6-9675-7A03D47ADC9E}" srcOrd="0" destOrd="0" presId="urn:microsoft.com/office/officeart/2005/8/layout/pyramid2"/>
    <dgm:cxn modelId="{96124459-5DD9-4159-B2D6-10E72541EB80}" type="presOf" srcId="{98BBBC9F-E312-4712-B915-4EC7ACE5AD13}" destId="{D06D435B-33F6-4043-A28F-C4F987CFA1B9}" srcOrd="0" destOrd="0" presId="urn:microsoft.com/office/officeart/2005/8/layout/pyramid2"/>
    <dgm:cxn modelId="{7768DC87-7947-4AD9-A61C-2CAE41A99B36}" srcId="{D7C64018-7AAA-4D53-91D2-9AFA906C4B1C}" destId="{98BBBC9F-E312-4712-B915-4EC7ACE5AD13}" srcOrd="3" destOrd="0" parTransId="{9478F0AD-056C-4737-A7FE-2D0C37FE966D}" sibTransId="{1826BCFE-5295-4402-B75C-03B85BA9ECF2}"/>
    <dgm:cxn modelId="{9CB923EC-E3DF-4D6B-AE66-B14BE3B9FDC2}" type="presOf" srcId="{0D39D8E4-991D-4E43-A10A-3541C96147CF}" destId="{CD2C53E4-8467-476B-9653-046691AB5C2F}" srcOrd="0" destOrd="0" presId="urn:microsoft.com/office/officeart/2005/8/layout/pyramid2"/>
    <dgm:cxn modelId="{DCA76EAD-0133-4DB6-9096-6CA6FDB243EB}" srcId="{D7C64018-7AAA-4D53-91D2-9AFA906C4B1C}" destId="{3BA2D35E-73B8-4193-B41E-73215F3A2DAB}" srcOrd="1" destOrd="0" parTransId="{65643C19-70FE-4D0A-A001-CA606E041470}" sibTransId="{5E599C88-5D11-453E-A075-60015ABBC857}"/>
    <dgm:cxn modelId="{FA14E3EE-7196-4514-8353-749CF8C52593}" srcId="{D7C64018-7AAA-4D53-91D2-9AFA906C4B1C}" destId="{BF91F466-9467-44DD-ABA6-5D009AA061D6}" srcOrd="4" destOrd="0" parTransId="{0BE54F9D-A690-4757-9553-65927B5D9940}" sibTransId="{3D646883-3FD1-4E9E-8887-11212184406D}"/>
    <dgm:cxn modelId="{1E5D126F-C1A4-48B6-8332-465298BB6730}" srcId="{D7C64018-7AAA-4D53-91D2-9AFA906C4B1C}" destId="{2E439AA8-2EBF-4717-BE71-1B6156B23DC0}" srcOrd="8" destOrd="0" parTransId="{003DA245-D000-4CB3-BFD3-933208A433BD}" sibTransId="{B1CAAB00-CDCE-4B80-B938-58612F593224}"/>
    <dgm:cxn modelId="{B48721E3-BDC5-48E6-873E-FB44CBE86CF0}" type="presOf" srcId="{D7C64018-7AAA-4D53-91D2-9AFA906C4B1C}" destId="{1B0485DC-5229-4525-8DF0-F3C218D8595F}" srcOrd="0" destOrd="0" presId="urn:microsoft.com/office/officeart/2005/8/layout/pyramid2"/>
    <dgm:cxn modelId="{E60D7095-190A-4157-9BD8-2BD2F0BF2624}" type="presParOf" srcId="{1B0485DC-5229-4525-8DF0-F3C218D8595F}" destId="{769DCC64-FD9E-4194-A322-692F6B934957}" srcOrd="0" destOrd="0" presId="urn:microsoft.com/office/officeart/2005/8/layout/pyramid2"/>
    <dgm:cxn modelId="{69F13516-7000-4F65-BFB9-3E68CB594AA7}" type="presParOf" srcId="{1B0485DC-5229-4525-8DF0-F3C218D8595F}" destId="{43C3B248-81F2-4B0E-BC69-ABE9EA4022FC}" srcOrd="1" destOrd="0" presId="urn:microsoft.com/office/officeart/2005/8/layout/pyramid2"/>
    <dgm:cxn modelId="{6888D02C-4272-4983-9F28-0E614AA6362A}" type="presParOf" srcId="{43C3B248-81F2-4B0E-BC69-ABE9EA4022FC}" destId="{97640B9E-4727-4175-A230-D8071B6D0DCE}" srcOrd="0" destOrd="0" presId="urn:microsoft.com/office/officeart/2005/8/layout/pyramid2"/>
    <dgm:cxn modelId="{44C49B88-4CC4-48FE-A1BD-57C232232C0F}" type="presParOf" srcId="{43C3B248-81F2-4B0E-BC69-ABE9EA4022FC}" destId="{ED717F41-69C4-4EA7-AAEF-29E5D32173E6}" srcOrd="1" destOrd="0" presId="urn:microsoft.com/office/officeart/2005/8/layout/pyramid2"/>
    <dgm:cxn modelId="{87363A27-20F9-49E5-BC3E-9913C78D7292}" type="presParOf" srcId="{43C3B248-81F2-4B0E-BC69-ABE9EA4022FC}" destId="{7A1AC27E-562A-4254-9F4C-05DED16822FF}" srcOrd="2" destOrd="0" presId="urn:microsoft.com/office/officeart/2005/8/layout/pyramid2"/>
    <dgm:cxn modelId="{182BEF80-53A4-4E20-BF2F-E94AA5E7F169}" type="presParOf" srcId="{43C3B248-81F2-4B0E-BC69-ABE9EA4022FC}" destId="{8C379533-AB4A-40D9-A2A8-6CA1C3496F3C}" srcOrd="3" destOrd="0" presId="urn:microsoft.com/office/officeart/2005/8/layout/pyramid2"/>
    <dgm:cxn modelId="{0DD93DB9-A647-49F5-8AFB-848EB4E517C2}" type="presParOf" srcId="{43C3B248-81F2-4B0E-BC69-ABE9EA4022FC}" destId="{9559B8A7-6E92-4FF2-9D04-CE3BDDB81507}" srcOrd="4" destOrd="0" presId="urn:microsoft.com/office/officeart/2005/8/layout/pyramid2"/>
    <dgm:cxn modelId="{57C6EB90-600E-4674-AE76-0E3224986910}" type="presParOf" srcId="{43C3B248-81F2-4B0E-BC69-ABE9EA4022FC}" destId="{25FF6F0E-D1FD-443E-8C32-657643CD83BA}" srcOrd="5" destOrd="0" presId="urn:microsoft.com/office/officeart/2005/8/layout/pyramid2"/>
    <dgm:cxn modelId="{906DE43D-9214-4740-BD8A-FAA060E95C83}" type="presParOf" srcId="{43C3B248-81F2-4B0E-BC69-ABE9EA4022FC}" destId="{D06D435B-33F6-4043-A28F-C4F987CFA1B9}" srcOrd="6" destOrd="0" presId="urn:microsoft.com/office/officeart/2005/8/layout/pyramid2"/>
    <dgm:cxn modelId="{290216B5-CBAF-44CF-8653-B8C8BBDD764E}" type="presParOf" srcId="{43C3B248-81F2-4B0E-BC69-ABE9EA4022FC}" destId="{15E4DBA8-C706-4BEA-93D8-33813A6741E5}" srcOrd="7" destOrd="0" presId="urn:microsoft.com/office/officeart/2005/8/layout/pyramid2"/>
    <dgm:cxn modelId="{52F753C6-E2C7-47BD-BE0D-2CF85B10CEB9}" type="presParOf" srcId="{43C3B248-81F2-4B0E-BC69-ABE9EA4022FC}" destId="{043D7D64-AB9D-411D-BABF-4752204CB29D}" srcOrd="8" destOrd="0" presId="urn:microsoft.com/office/officeart/2005/8/layout/pyramid2"/>
    <dgm:cxn modelId="{FF887A50-E6A9-4508-AE20-85A92464BAAB}" type="presParOf" srcId="{43C3B248-81F2-4B0E-BC69-ABE9EA4022FC}" destId="{0945FA2C-B1A8-41D7-927E-90E98652A5F8}" srcOrd="9" destOrd="0" presId="urn:microsoft.com/office/officeart/2005/8/layout/pyramid2"/>
    <dgm:cxn modelId="{4D91708D-FA73-4597-AC23-F0B525ED4CBA}" type="presParOf" srcId="{43C3B248-81F2-4B0E-BC69-ABE9EA4022FC}" destId="{03C90175-7AF4-45E3-8065-A61602300662}" srcOrd="10" destOrd="0" presId="urn:microsoft.com/office/officeart/2005/8/layout/pyramid2"/>
    <dgm:cxn modelId="{E2FEB729-872C-44D4-AA38-BC59408D66AD}" type="presParOf" srcId="{43C3B248-81F2-4B0E-BC69-ABE9EA4022FC}" destId="{C24AB3BC-923A-448B-A015-22C80BBC82E1}" srcOrd="11" destOrd="0" presId="urn:microsoft.com/office/officeart/2005/8/layout/pyramid2"/>
    <dgm:cxn modelId="{32EBD724-55D2-4258-A524-FE345CBBBE63}" type="presParOf" srcId="{43C3B248-81F2-4B0E-BC69-ABE9EA4022FC}" destId="{8D4A38C2-F1C0-49A2-98EF-9C141CDA6DCF}" srcOrd="12" destOrd="0" presId="urn:microsoft.com/office/officeart/2005/8/layout/pyramid2"/>
    <dgm:cxn modelId="{FE23362D-AC9F-45AE-ACCD-086061941B4B}" type="presParOf" srcId="{43C3B248-81F2-4B0E-BC69-ABE9EA4022FC}" destId="{FF4C1A33-EC81-4E9C-B95A-B2257098D3EF}" srcOrd="13" destOrd="0" presId="urn:microsoft.com/office/officeart/2005/8/layout/pyramid2"/>
    <dgm:cxn modelId="{05397AB9-7C5D-410F-9616-BF91B48FD7BB}" type="presParOf" srcId="{43C3B248-81F2-4B0E-BC69-ABE9EA4022FC}" destId="{8B2A8D93-78CD-40E6-9675-7A03D47ADC9E}" srcOrd="14" destOrd="0" presId="urn:microsoft.com/office/officeart/2005/8/layout/pyramid2"/>
    <dgm:cxn modelId="{B9D9CB07-ED2F-4893-B43A-5E130763E73A}" type="presParOf" srcId="{43C3B248-81F2-4B0E-BC69-ABE9EA4022FC}" destId="{258730F4-3C66-4127-AE6D-D65DACE8324E}" srcOrd="15" destOrd="0" presId="urn:microsoft.com/office/officeart/2005/8/layout/pyramid2"/>
    <dgm:cxn modelId="{3E1FD7A6-01F6-40A1-941F-F4794D31F298}" type="presParOf" srcId="{43C3B248-81F2-4B0E-BC69-ABE9EA4022FC}" destId="{A10731D0-5BD8-4CDB-8EE4-5BA79B445BE2}" srcOrd="16" destOrd="0" presId="urn:microsoft.com/office/officeart/2005/8/layout/pyramid2"/>
    <dgm:cxn modelId="{FC897EA0-A5A5-4850-87C0-8748EEA7D459}" type="presParOf" srcId="{43C3B248-81F2-4B0E-BC69-ABE9EA4022FC}" destId="{3F8EA089-BED6-435D-951E-8CFA169F2047}" srcOrd="17" destOrd="0" presId="urn:microsoft.com/office/officeart/2005/8/layout/pyramid2"/>
    <dgm:cxn modelId="{39FC6C52-FD27-4CE3-BD9D-89FBB35888CE}" type="presParOf" srcId="{43C3B248-81F2-4B0E-BC69-ABE9EA4022FC}" destId="{CD2C53E4-8467-476B-9653-046691AB5C2F}" srcOrd="18" destOrd="0" presId="urn:microsoft.com/office/officeart/2005/8/layout/pyramid2"/>
    <dgm:cxn modelId="{95E1C115-677B-4B94-8EFC-20F522C5C235}" type="presParOf" srcId="{43C3B248-81F2-4B0E-BC69-ABE9EA4022FC}" destId="{44007960-EDCD-4E3D-BE77-70752608EBE3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7F29E-6252-4992-95C7-BE999CBCCDF7}">
      <dsp:nvSpPr>
        <dsp:cNvPr id="0" name=""/>
        <dsp:cNvSpPr/>
      </dsp:nvSpPr>
      <dsp:spPr>
        <a:xfrm>
          <a:off x="0" y="621611"/>
          <a:ext cx="7840059" cy="46600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i="1" kern="1200" dirty="0" smtClean="0">
              <a:solidFill>
                <a:schemeClr val="tx1"/>
              </a:solidFill>
            </a:rPr>
            <a:t>eTwinning Live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>
              <a:solidFill>
                <a:schemeClr val="tx1"/>
              </a:solidFill>
            </a:rPr>
            <a:t>Il luogo in cui gli insegnanti fanno esperienza della comunità eTwinning nel suo pieno potenziale. Gli insegnanti possono cercare altri eTwinner e scuole registrati, connettersi con loro e seguirne le attività online. Possono accedere a tutti gli eventi online e on-site creati dagli eTwinner, e crearne di propri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0" kern="1200" dirty="0" smtClean="0">
            <a:solidFill>
              <a:schemeClr val="tx1"/>
            </a:solidFill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>
              <a:solidFill>
                <a:schemeClr val="tx1"/>
              </a:solidFill>
            </a:rPr>
            <a:t>Attraverso eTwinning Live, gli insegnanti possono creare i propri progetti, nei quali organizzare attività su diversi argomenti e competenze chiave, collaborando con due o più colleghi e i loro studenti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0" kern="1200" dirty="0" smtClean="0">
            <a:solidFill>
              <a:schemeClr val="tx1"/>
            </a:solidFill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>
              <a:solidFill>
                <a:schemeClr val="tx1"/>
              </a:solidFill>
            </a:rPr>
            <a:t>Inoltre possono trovare le opportunità di sviluppo professionale online che eTwinning offre a livello europeo</a:t>
          </a:r>
          <a:endParaRPr lang="it-IT" sz="1800" b="0" kern="1200" dirty="0">
            <a:solidFill>
              <a:schemeClr val="tx1"/>
            </a:solidFill>
          </a:endParaRPr>
        </a:p>
      </dsp:txBody>
      <dsp:txXfrm>
        <a:off x="0" y="621611"/>
        <a:ext cx="7840059" cy="4660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7F29E-6252-4992-95C7-BE999CBCCDF7}">
      <dsp:nvSpPr>
        <dsp:cNvPr id="0" name=""/>
        <dsp:cNvSpPr/>
      </dsp:nvSpPr>
      <dsp:spPr>
        <a:xfrm>
          <a:off x="329836" y="23339"/>
          <a:ext cx="7214195" cy="17827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COLLABORAZIONE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>
              <a:solidFill>
                <a:schemeClr val="tx1"/>
              </a:solidFill>
            </a:rPr>
            <a:t>Uno degli elementi più importanti di eTwinning è la collaborazione tra insegnanti, studenti, scuole, genitori e autorità locali. In eTwinning, gli insegnanti lavorano insieme e organizzano attività per i loro studenti. Hanno un ruolo attivo, interagiscono, fanno ricerca, prendono decisioni, si rispettano a vicenda e acquisiscono le competenze del 21° secolo</a:t>
          </a:r>
          <a:endParaRPr lang="it-IT" sz="1000" b="0" kern="1200" dirty="0">
            <a:solidFill>
              <a:schemeClr val="tx1"/>
            </a:solidFill>
          </a:endParaRPr>
        </a:p>
      </dsp:txBody>
      <dsp:txXfrm>
        <a:off x="329836" y="23339"/>
        <a:ext cx="7214195" cy="1782789"/>
      </dsp:txXfrm>
    </dsp:sp>
    <dsp:sp modelId="{98DF3540-3AA1-416A-9933-FA521F5DB7DA}">
      <dsp:nvSpPr>
        <dsp:cNvPr id="0" name=""/>
        <dsp:cNvSpPr/>
      </dsp:nvSpPr>
      <dsp:spPr>
        <a:xfrm>
          <a:off x="1325720" y="2112702"/>
          <a:ext cx="5164795" cy="1586388"/>
        </a:xfrm>
        <a:prstGeom prst="rect">
          <a:avLst/>
        </a:prstGeom>
        <a:solidFill>
          <a:schemeClr val="accent3">
            <a:hueOff val="1351992"/>
            <a:satOff val="-4498"/>
            <a:lumOff val="-225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SVILUPPO PROFESSIONALE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>
              <a:solidFill>
                <a:schemeClr val="tx1"/>
              </a:solidFill>
            </a:rPr>
            <a:t>È possibile partecipare ai Learning </a:t>
          </a:r>
          <a:r>
            <a:rPr lang="it-IT" sz="1000" kern="1200" dirty="0" err="1" smtClean="0">
              <a:solidFill>
                <a:schemeClr val="tx1"/>
              </a:solidFill>
            </a:rPr>
            <a:t>events</a:t>
          </a:r>
          <a:r>
            <a:rPr lang="it-IT" sz="1000" kern="1200" dirty="0" smtClean="0">
              <a:solidFill>
                <a:schemeClr val="tx1"/>
              </a:solidFill>
            </a:rPr>
            <a:t> e seminari online gratuiti, condotti da esperti in decine di aree diverse. Possibilità di imparare dai colleghi e scoprire nuovi materiali didattici attraverso gli Eventi in evidenza di eTwinning, i Workshop per lo sviluppo professionale, e le Conferenze tematiche e annuali</a:t>
          </a:r>
        </a:p>
      </dsp:txBody>
      <dsp:txXfrm>
        <a:off x="1325720" y="2112702"/>
        <a:ext cx="5164795" cy="1586388"/>
      </dsp:txXfrm>
    </dsp:sp>
    <dsp:sp modelId="{DA109140-1139-47C2-905D-900FF08F582E}">
      <dsp:nvSpPr>
        <dsp:cNvPr id="0" name=""/>
        <dsp:cNvSpPr/>
      </dsp:nvSpPr>
      <dsp:spPr>
        <a:xfrm>
          <a:off x="1520" y="4016138"/>
          <a:ext cx="7845558" cy="1348406"/>
        </a:xfrm>
        <a:prstGeom prst="rect">
          <a:avLst/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RICONOSCIMENTO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>
              <a:solidFill>
                <a:schemeClr val="tx1"/>
              </a:solidFill>
            </a:rPr>
            <a:t>In eTwinning il lavoro è importante e merita di essere condiviso e riconosciuto a livello locale, nazionale ed europeo. eTwinning dà riconoscimento al lavoro svolto da insegnanti, studenti e scuole per mezzo dei Certificati di Qualità Nazionali ed Europei, i Premi eTwinning, le Scuole eTwinning e il Portfolio eTwinning</a:t>
          </a:r>
        </a:p>
      </dsp:txBody>
      <dsp:txXfrm>
        <a:off x="1520" y="4016138"/>
        <a:ext cx="7845558" cy="1348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C8E69-DB61-450D-B3E3-6AC88F6656A8}">
      <dsp:nvSpPr>
        <dsp:cNvPr id="0" name=""/>
        <dsp:cNvSpPr/>
      </dsp:nvSpPr>
      <dsp:spPr>
        <a:xfrm>
          <a:off x="723412" y="0"/>
          <a:ext cx="8198675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E9953-E475-4AF2-ADE6-0328F6099ABE}">
      <dsp:nvSpPr>
        <dsp:cNvPr id="0" name=""/>
        <dsp:cNvSpPr/>
      </dsp:nvSpPr>
      <dsp:spPr>
        <a:xfrm>
          <a:off x="117" y="1625600"/>
          <a:ext cx="1411502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tx1"/>
              </a:solidFill>
            </a:rPr>
            <a:t>La scuola deve illustrare attività che dimostrino la consapevolezza di insegnanti/alunni circa un utilizzo responsabile di Internet</a:t>
          </a:r>
          <a:endParaRPr lang="it-IT" sz="1100" b="1" kern="1200" dirty="0">
            <a:solidFill>
              <a:schemeClr val="tx1"/>
            </a:solidFill>
          </a:endParaRPr>
        </a:p>
      </dsp:txBody>
      <dsp:txXfrm>
        <a:off x="69021" y="1694504"/>
        <a:ext cx="1273694" cy="2029658"/>
      </dsp:txXfrm>
    </dsp:sp>
    <dsp:sp modelId="{51B2A2FC-01D5-46C0-ADA7-35E6F601CDB3}">
      <dsp:nvSpPr>
        <dsp:cNvPr id="0" name=""/>
        <dsp:cNvSpPr/>
      </dsp:nvSpPr>
      <dsp:spPr>
        <a:xfrm>
          <a:off x="1646870" y="1625600"/>
          <a:ext cx="1411502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tx1"/>
              </a:solidFill>
            </a:rPr>
            <a:t>La scuola deve dimostrare che esiste una collaborazione attiva tra un gruppo di tre o più insegnanti nelle attività di eTwinning</a:t>
          </a:r>
        </a:p>
      </dsp:txBody>
      <dsp:txXfrm>
        <a:off x="1715774" y="1694504"/>
        <a:ext cx="1273694" cy="2029658"/>
      </dsp:txXfrm>
    </dsp:sp>
    <dsp:sp modelId="{5AC937B4-7124-490C-9602-631A1BC66DBB}">
      <dsp:nvSpPr>
        <dsp:cNvPr id="0" name=""/>
        <dsp:cNvSpPr/>
      </dsp:nvSpPr>
      <dsp:spPr>
        <a:xfrm>
          <a:off x="3293622" y="1625600"/>
          <a:ext cx="1411502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tx1"/>
              </a:solidFill>
            </a:rPr>
            <a:t>La scuola deve dimostrare che almeno due gruppi di alunni nella scuola siano coinvolti in progetti eTwinning </a:t>
          </a:r>
        </a:p>
      </dsp:txBody>
      <dsp:txXfrm>
        <a:off x="3362526" y="1694504"/>
        <a:ext cx="1273694" cy="2029658"/>
      </dsp:txXfrm>
    </dsp:sp>
    <dsp:sp modelId="{3A1A0B4C-64FF-49C9-9542-AC80833BBF59}">
      <dsp:nvSpPr>
        <dsp:cNvPr id="0" name=""/>
        <dsp:cNvSpPr/>
      </dsp:nvSpPr>
      <dsp:spPr>
        <a:xfrm>
          <a:off x="4940375" y="1625600"/>
          <a:ext cx="1411502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tx1"/>
              </a:solidFill>
            </a:rPr>
            <a:t>La scuola deve dimostrare che due insegnanti eTwinning attivi della scuola abbiano partecipato a uno o più eventi educativi, contribuendo allo sviluppo strategico della scuola</a:t>
          </a:r>
        </a:p>
      </dsp:txBody>
      <dsp:txXfrm>
        <a:off x="5009279" y="1694504"/>
        <a:ext cx="1273694" cy="2029658"/>
      </dsp:txXfrm>
    </dsp:sp>
    <dsp:sp modelId="{F0FD2777-423C-4D81-A6E5-9DB56AC10734}">
      <dsp:nvSpPr>
        <dsp:cNvPr id="0" name=""/>
        <dsp:cNvSpPr/>
      </dsp:nvSpPr>
      <dsp:spPr>
        <a:xfrm>
          <a:off x="6587127" y="1625600"/>
          <a:ext cx="1411502" cy="21674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tx1"/>
              </a:solidFill>
            </a:rPr>
            <a:t>La scuola deve mostrare pubblicamente il proprio coinvolgimento in eTwinning</a:t>
          </a:r>
        </a:p>
      </dsp:txBody>
      <dsp:txXfrm>
        <a:off x="6656031" y="1694504"/>
        <a:ext cx="1273694" cy="2029658"/>
      </dsp:txXfrm>
    </dsp:sp>
    <dsp:sp modelId="{A0695931-3CD5-41CC-8893-A9D44AE4EED9}">
      <dsp:nvSpPr>
        <dsp:cNvPr id="0" name=""/>
        <dsp:cNvSpPr/>
      </dsp:nvSpPr>
      <dsp:spPr>
        <a:xfrm>
          <a:off x="8233880" y="1625600"/>
          <a:ext cx="1411502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tx1"/>
              </a:solidFill>
            </a:rPr>
            <a:t>La scuola deve dimostrare che un’attività promozionale eTwinning abbia avuto luogo all’interno della scuola o della comunità locale nell’anno del premio</a:t>
          </a:r>
        </a:p>
      </dsp:txBody>
      <dsp:txXfrm>
        <a:off x="8302784" y="1694504"/>
        <a:ext cx="1273694" cy="20296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DCC64-FD9E-4194-A322-692F6B934957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4346BE-325A-4BA5-9715-5CC595B64004}">
      <dsp:nvSpPr>
        <dsp:cNvPr id="0" name=""/>
        <dsp:cNvSpPr/>
      </dsp:nvSpPr>
      <dsp:spPr>
        <a:xfrm>
          <a:off x="3657599" y="542395"/>
          <a:ext cx="3522133" cy="481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Registrarsi a eTwinning</a:t>
          </a:r>
          <a:endParaRPr lang="it-IT" sz="9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1106" y="565902"/>
        <a:ext cx="3475119" cy="434527"/>
      </dsp:txXfrm>
    </dsp:sp>
    <dsp:sp modelId="{EE6A540B-5DD9-4811-92D7-206758BCE952}">
      <dsp:nvSpPr>
        <dsp:cNvPr id="0" name=""/>
        <dsp:cNvSpPr/>
      </dsp:nvSpPr>
      <dsp:spPr>
        <a:xfrm>
          <a:off x="3657599" y="1084130"/>
          <a:ext cx="3522133" cy="481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Accedere al Forum per la ricerca dei partner dove si possono trovare le idee proposte da altri insegnanti </a:t>
          </a:r>
          <a:endParaRPr lang="it-IT" sz="9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1106" y="1107637"/>
        <a:ext cx="3475119" cy="434527"/>
      </dsp:txXfrm>
    </dsp:sp>
    <dsp:sp modelId="{11F5E251-DB59-42C7-8011-0772AE8E54DF}">
      <dsp:nvSpPr>
        <dsp:cNvPr id="0" name=""/>
        <dsp:cNvSpPr/>
      </dsp:nvSpPr>
      <dsp:spPr>
        <a:xfrm>
          <a:off x="3657599" y="1625864"/>
          <a:ext cx="3522133" cy="481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Contattare gli insegnanti per verificare che siano disponibili a lavorare insieme</a:t>
          </a:r>
          <a:endParaRPr lang="it-IT" sz="9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1106" y="1649371"/>
        <a:ext cx="3475119" cy="434527"/>
      </dsp:txXfrm>
    </dsp:sp>
    <dsp:sp modelId="{15054CC7-9C0D-4188-85E7-43805F2B4A2F}">
      <dsp:nvSpPr>
        <dsp:cNvPr id="0" name=""/>
        <dsp:cNvSpPr/>
      </dsp:nvSpPr>
      <dsp:spPr>
        <a:xfrm>
          <a:off x="3657599" y="2167599"/>
          <a:ext cx="3522133" cy="481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Successivamente inviare al collega la richiesta di contatto</a:t>
          </a:r>
          <a:endParaRPr lang="it-IT" sz="9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1106" y="2191106"/>
        <a:ext cx="3475119" cy="434527"/>
      </dsp:txXfrm>
    </dsp:sp>
    <dsp:sp modelId="{70E484C0-58D4-46FD-9BC3-1B6E81B19B98}">
      <dsp:nvSpPr>
        <dsp:cNvPr id="0" name=""/>
        <dsp:cNvSpPr/>
      </dsp:nvSpPr>
      <dsp:spPr>
        <a:xfrm>
          <a:off x="3657599" y="2709333"/>
          <a:ext cx="3522133" cy="481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Una volta accettata la richiesta si è  pronti a organizzare il progetto( può farlo una persona sola) </a:t>
          </a:r>
          <a:endParaRPr lang="it-IT" sz="9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1106" y="2732840"/>
        <a:ext cx="3475119" cy="434527"/>
      </dsp:txXfrm>
    </dsp:sp>
    <dsp:sp modelId="{8C5F63E7-C589-4017-B37D-40722FA0D638}">
      <dsp:nvSpPr>
        <dsp:cNvPr id="0" name=""/>
        <dsp:cNvSpPr/>
      </dsp:nvSpPr>
      <dsp:spPr>
        <a:xfrm>
          <a:off x="3657599" y="3251067"/>
          <a:ext cx="3522133" cy="481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Dopo aver  inviato il progetto al collega e dopo la sua accettazione, il progetto sarà approvato dalle Unità Nazionali di eTwinning di entrambi i paesi</a:t>
          </a:r>
          <a:endParaRPr lang="it-IT" sz="9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1106" y="3274574"/>
        <a:ext cx="3475119" cy="434527"/>
      </dsp:txXfrm>
    </dsp:sp>
    <dsp:sp modelId="{4C2F88D2-1B15-4541-A3BA-A3563EFD65B9}">
      <dsp:nvSpPr>
        <dsp:cNvPr id="0" name=""/>
        <dsp:cNvSpPr/>
      </dsp:nvSpPr>
      <dsp:spPr>
        <a:xfrm>
          <a:off x="3657599" y="3792802"/>
          <a:ext cx="3522133" cy="481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Dopo l’approvazione sarà visibile nel portale uno spazio di lavoro privato TWINSPACE</a:t>
          </a:r>
          <a:endParaRPr lang="it-IT" sz="9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1106" y="3816309"/>
        <a:ext cx="3475119" cy="434527"/>
      </dsp:txXfrm>
    </dsp:sp>
    <dsp:sp modelId="{74A87031-1383-47C8-B216-D3C2353B3868}">
      <dsp:nvSpPr>
        <dsp:cNvPr id="0" name=""/>
        <dsp:cNvSpPr/>
      </dsp:nvSpPr>
      <dsp:spPr>
        <a:xfrm>
          <a:off x="3657599" y="4334536"/>
          <a:ext cx="3522133" cy="481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Adesso si possono aggiungere altri colleghi interessati a collaborare</a:t>
          </a:r>
          <a:endParaRPr lang="it-IT" sz="9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1106" y="4358043"/>
        <a:ext cx="3475119" cy="4345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DCC64-FD9E-4194-A322-692F6B934957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640B9E-4727-4175-A230-D8071B6D0DCE}">
      <dsp:nvSpPr>
        <dsp:cNvPr id="0" name=""/>
        <dsp:cNvSpPr/>
      </dsp:nvSpPr>
      <dsp:spPr>
        <a:xfrm>
          <a:off x="3657599" y="542395"/>
          <a:ext cx="3522133" cy="385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Creare un programma dettagliato delle attività </a:t>
          </a:r>
          <a:endParaRPr lang="it-IT" sz="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6405" y="561201"/>
        <a:ext cx="3484521" cy="347621"/>
      </dsp:txXfrm>
    </dsp:sp>
    <dsp:sp modelId="{7A1AC27E-562A-4254-9F4C-05DED16822FF}">
      <dsp:nvSpPr>
        <dsp:cNvPr id="0" name=""/>
        <dsp:cNvSpPr/>
      </dsp:nvSpPr>
      <dsp:spPr>
        <a:xfrm>
          <a:off x="3657599" y="975783"/>
          <a:ext cx="3522133" cy="385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Decidere insieme ai colleghi quali attività porre in essere</a:t>
          </a:r>
          <a:endParaRPr lang="it-IT" sz="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6405" y="994589"/>
        <a:ext cx="3484521" cy="347621"/>
      </dsp:txXfrm>
    </dsp:sp>
    <dsp:sp modelId="{9559B8A7-6E92-4FF2-9D04-CE3BDDB81507}">
      <dsp:nvSpPr>
        <dsp:cNvPr id="0" name=""/>
        <dsp:cNvSpPr/>
      </dsp:nvSpPr>
      <dsp:spPr>
        <a:xfrm>
          <a:off x="3657599" y="1409170"/>
          <a:ext cx="3522133" cy="385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Concordare con i partner le regole di netiquette</a:t>
          </a:r>
          <a:endParaRPr lang="it-IT" sz="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6405" y="1427976"/>
        <a:ext cx="3484521" cy="347621"/>
      </dsp:txXfrm>
    </dsp:sp>
    <dsp:sp modelId="{D06D435B-33F6-4043-A28F-C4F987CFA1B9}">
      <dsp:nvSpPr>
        <dsp:cNvPr id="0" name=""/>
        <dsp:cNvSpPr/>
      </dsp:nvSpPr>
      <dsp:spPr>
        <a:xfrm>
          <a:off x="3657599" y="1842558"/>
          <a:ext cx="3522133" cy="385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Informare il dirigente scolastico, i colleghi e gli studenti</a:t>
          </a:r>
          <a:endParaRPr lang="it-IT" sz="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6405" y="1861364"/>
        <a:ext cx="3484521" cy="347621"/>
      </dsp:txXfrm>
    </dsp:sp>
    <dsp:sp modelId="{043D7D64-AB9D-411D-BABF-4752204CB29D}">
      <dsp:nvSpPr>
        <dsp:cNvPr id="0" name=""/>
        <dsp:cNvSpPr/>
      </dsp:nvSpPr>
      <dsp:spPr>
        <a:xfrm>
          <a:off x="3657599" y="2275945"/>
          <a:ext cx="3522133" cy="385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Pianificare con cura il </a:t>
          </a:r>
          <a:r>
            <a:rPr lang="it-IT" sz="9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Twinspace</a:t>
          </a:r>
          <a:endParaRPr lang="it-IT" sz="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6405" y="2294751"/>
        <a:ext cx="3484521" cy="347621"/>
      </dsp:txXfrm>
    </dsp:sp>
    <dsp:sp modelId="{03C90175-7AF4-45E3-8065-A61602300662}">
      <dsp:nvSpPr>
        <dsp:cNvPr id="0" name=""/>
        <dsp:cNvSpPr/>
      </dsp:nvSpPr>
      <dsp:spPr>
        <a:xfrm>
          <a:off x="3657599" y="2709333"/>
          <a:ext cx="3522133" cy="385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Usare tutti gli strumenti di comunicazione di </a:t>
          </a:r>
          <a:r>
            <a:rPr lang="it-IT" sz="9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Twinspace</a:t>
          </a:r>
          <a:endParaRPr lang="it-IT" sz="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6405" y="2728139"/>
        <a:ext cx="3484521" cy="347621"/>
      </dsp:txXfrm>
    </dsp:sp>
    <dsp:sp modelId="{8D4A38C2-F1C0-49A2-98EF-9C141CDA6DCF}">
      <dsp:nvSpPr>
        <dsp:cNvPr id="0" name=""/>
        <dsp:cNvSpPr/>
      </dsp:nvSpPr>
      <dsp:spPr>
        <a:xfrm>
          <a:off x="3657599" y="3142721"/>
          <a:ext cx="3522133" cy="385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Aggiungere elementi live come Chat o eventi</a:t>
          </a:r>
          <a:endParaRPr lang="it-IT" sz="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6405" y="3161527"/>
        <a:ext cx="3484521" cy="347621"/>
      </dsp:txXfrm>
    </dsp:sp>
    <dsp:sp modelId="{8B2A8D93-78CD-40E6-9675-7A03D47ADC9E}">
      <dsp:nvSpPr>
        <dsp:cNvPr id="0" name=""/>
        <dsp:cNvSpPr/>
      </dsp:nvSpPr>
      <dsp:spPr>
        <a:xfrm>
          <a:off x="3657599" y="3576108"/>
          <a:ext cx="3522133" cy="385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Integrare attività di collaborazione nei progetti, far lavorare gli studenti rispettando i loro interessi e/o talenti in modo da produrre e-book, video, ecc..</a:t>
          </a:r>
          <a:endParaRPr lang="it-IT" sz="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6405" y="3594914"/>
        <a:ext cx="3484521" cy="347621"/>
      </dsp:txXfrm>
    </dsp:sp>
    <dsp:sp modelId="{A10731D0-5BD8-4CDB-8EE4-5BA79B445BE2}">
      <dsp:nvSpPr>
        <dsp:cNvPr id="0" name=""/>
        <dsp:cNvSpPr/>
      </dsp:nvSpPr>
      <dsp:spPr>
        <a:xfrm>
          <a:off x="3657599" y="4009496"/>
          <a:ext cx="3522133" cy="385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Fornire un feedback</a:t>
          </a:r>
          <a:endParaRPr lang="it-IT" sz="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6405" y="4028302"/>
        <a:ext cx="3484521" cy="347621"/>
      </dsp:txXfrm>
    </dsp:sp>
    <dsp:sp modelId="{CD2C53E4-8467-476B-9653-046691AB5C2F}">
      <dsp:nvSpPr>
        <dsp:cNvPr id="0" name=""/>
        <dsp:cNvSpPr/>
      </dsp:nvSpPr>
      <dsp:spPr>
        <a:xfrm>
          <a:off x="3657599" y="4442883"/>
          <a:ext cx="3522133" cy="385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Ottenere il riconoscimento per il progetto, candidarsi per il certificato di Qualità</a:t>
          </a:r>
          <a:endParaRPr lang="it-IT" sz="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6405" y="4461689"/>
        <a:ext cx="3484521" cy="347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9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1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88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4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8980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5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66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8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0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4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7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3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2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6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54485" y="1608798"/>
            <a:ext cx="89707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Presentazione piattaforma</a:t>
            </a:r>
          </a:p>
          <a:p>
            <a:pPr algn="ctr"/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 descr="Laboratori “eTwinning” – Istituto Comprensivo Campo Calabro/San Rober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8" b="98284" l="0" r="98340">
                        <a14:foregroundMark x1="12500" y1="41422" x2="12500" y2="41422"/>
                        <a14:foregroundMark x1="14160" y1="38235" x2="14160" y2="38235"/>
                        <a14:foregroundMark x1="18359" y1="26225" x2="18359" y2="26225"/>
                        <a14:foregroundMark x1="23145" y1="33088" x2="23145" y2="33088"/>
                        <a14:foregroundMark x1="20410" y1="46324" x2="20410" y2="46324"/>
                        <a14:foregroundMark x1="13379" y1="16912" x2="13379" y2="16912"/>
                        <a14:foregroundMark x1="7813" y1="26471" x2="7813" y2="26471"/>
                        <a14:foregroundMark x1="5957" y1="37990" x2="5957" y2="37990"/>
                        <a14:foregroundMark x1="4785" y1="49755" x2="4785" y2="49755"/>
                        <a14:foregroundMark x1="20898" y1="15931" x2="20898" y2="15931"/>
                        <a14:foregroundMark x1="27734" y1="14216" x2="27734" y2="14216"/>
                        <a14:foregroundMark x1="32910" y1="25490" x2="32910" y2="25490"/>
                        <a14:foregroundMark x1="40234" y1="24265" x2="40234" y2="24265"/>
                        <a14:foregroundMark x1="42969" y1="43627" x2="42969" y2="43627"/>
                        <a14:foregroundMark x1="42383" y1="61275" x2="42383" y2="61275"/>
                        <a14:foregroundMark x1="44629" y1="77696" x2="44629" y2="77696"/>
                        <a14:foregroundMark x1="48730" y1="79167" x2="48730" y2="79167"/>
                        <a14:foregroundMark x1="52441" y1="81127" x2="52441" y2="81127"/>
                        <a14:foregroundMark x1="62305" y1="80637" x2="62305" y2="80637"/>
                        <a14:foregroundMark x1="65430" y1="80392" x2="65430" y2="80392"/>
                        <a14:foregroundMark x1="72852" y1="78431" x2="72852" y2="78431"/>
                        <a14:foregroundMark x1="62109" y1="69118" x2="62109" y2="69118"/>
                        <a14:foregroundMark x1="80371" y1="73529" x2="80371" y2="73529"/>
                        <a14:foregroundMark x1="80273" y1="68627" x2="80273" y2="68627"/>
                        <a14:foregroundMark x1="83203" y1="80637" x2="83203" y2="80637"/>
                        <a14:foregroundMark x1="94922" y1="76471" x2="94922" y2="76471"/>
                        <a14:foregroundMark x1="19141" y1="14706" x2="19141" y2="14706"/>
                        <a14:backgroundMark x1="42285" y1="75735" x2="42285" y2="75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57" y="2485961"/>
            <a:ext cx="5792379" cy="21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Freccia a destra 5"/>
          <p:cNvSpPr/>
          <p:nvPr/>
        </p:nvSpPr>
        <p:spPr>
          <a:xfrm>
            <a:off x="7959634" y="3741420"/>
            <a:ext cx="687977" cy="426720"/>
          </a:xfrm>
          <a:prstGeom prst="rightArrow">
            <a:avLst/>
          </a:prstGeom>
          <a:ln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endParaRPr lang="it-IT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0353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906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0248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8149"/>
          </a:xfrm>
        </p:spPr>
      </p:pic>
      <p:sp>
        <p:nvSpPr>
          <p:cNvPr id="6" name="Fumetto 4 5"/>
          <p:cNvSpPr/>
          <p:nvPr/>
        </p:nvSpPr>
        <p:spPr>
          <a:xfrm>
            <a:off x="315686" y="3622765"/>
            <a:ext cx="4815840" cy="280851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62297" y="4281833"/>
            <a:ext cx="35226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Baskerville Old Face" panose="02020602080505020303" pitchFamily="18" charset="0"/>
              </a:rPr>
              <a:t>I kit pronti per i progetti sono guide passo </a:t>
            </a:r>
            <a:r>
              <a:rPr lang="it-IT" sz="1400" b="1" dirty="0" err="1">
                <a:latin typeface="Baskerville Old Face" panose="02020602080505020303" pitchFamily="18" charset="0"/>
              </a:rPr>
              <a:t>passo</a:t>
            </a:r>
            <a:r>
              <a:rPr lang="it-IT" sz="1400" b="1" dirty="0">
                <a:latin typeface="Baskerville Old Face" panose="02020602080505020303" pitchFamily="18" charset="0"/>
              </a:rPr>
              <a:t> per realizzare progetti eTwinning di </a:t>
            </a:r>
            <a:r>
              <a:rPr lang="it-IT" sz="1400" b="1" dirty="0" smtClean="0">
                <a:latin typeface="Baskerville Old Face" panose="02020602080505020303" pitchFamily="18" charset="0"/>
              </a:rPr>
              <a:t>successo e possono </a:t>
            </a:r>
            <a:r>
              <a:rPr lang="it-IT" sz="1400" b="1" dirty="0">
                <a:latin typeface="Baskerville Old Face" panose="02020602080505020303" pitchFamily="18" charset="0"/>
              </a:rPr>
              <a:t>essere utilizzati come fonte di ispirazione per gli insegnanti che desiderano implementare progetti analoghi o come spunti per nuove </a:t>
            </a:r>
            <a:r>
              <a:rPr lang="it-IT" sz="1400" b="1" dirty="0" smtClean="0">
                <a:latin typeface="Baskerville Old Face" panose="02020602080505020303" pitchFamily="18" charset="0"/>
              </a:rPr>
              <a:t>idee</a:t>
            </a:r>
            <a:endParaRPr lang="it-IT" sz="1400" b="1" dirty="0">
              <a:latin typeface="Baskerville Old Face" panose="02020602080505020303" pitchFamily="18" charset="0"/>
            </a:endParaRPr>
          </a:p>
          <a:p>
            <a:endParaRPr lang="it-IT" sz="20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9238" y="1472705"/>
            <a:ext cx="8288443" cy="1085981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it-IT" sz="2400" b="1" u="sng" dirty="0" err="1">
                <a:solidFill>
                  <a:schemeClr val="accent2">
                    <a:lumMod val="50000"/>
                  </a:schemeClr>
                </a:solidFill>
              </a:rPr>
              <a:t>App</a:t>
            </a:r>
            <a:r>
              <a:rPr lang="it-IT" sz="2400" b="1" u="sng" dirty="0">
                <a:solidFill>
                  <a:schemeClr val="accent2">
                    <a:lumMod val="50000"/>
                  </a:schemeClr>
                </a:solidFill>
              </a:rPr>
              <a:t> eTwinning Live</a:t>
            </a:r>
          </a:p>
          <a:p>
            <a:pPr marL="0" indent="0" algn="just" fontAlgn="base">
              <a:buNone/>
            </a:pPr>
            <a:r>
              <a:rPr lang="it-IT" dirty="0"/>
              <a:t>L’applicazione mobile di eTwinning offre agli utenti l’opportunità di accedere ai servizi e alle notifiche di eTwinning Live da dispositivi </a:t>
            </a:r>
            <a:r>
              <a:rPr lang="it-IT" dirty="0" smtClean="0"/>
              <a:t>mobili</a:t>
            </a:r>
            <a:endParaRPr lang="it-IT" dirty="0"/>
          </a:p>
          <a:p>
            <a:pPr marL="0" indent="0" algn="just">
              <a:buNone/>
            </a:pPr>
            <a:endParaRPr lang="it-IT" sz="22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2388854" y="227240"/>
            <a:ext cx="8218836" cy="124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it-IT" sz="2800" b="1" i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eTwinning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Portal</a:t>
            </a:r>
            <a:endParaRPr lang="it-IT" dirty="0"/>
          </a:p>
        </p:txBody>
      </p:sp>
      <p:pic>
        <p:nvPicPr>
          <p:cNvPr id="1026" name="Picture 2" descr="Notifiche Push: cosa sono e come attivare su Android e iPhone - Tecnocin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2" b="100000" l="10000" r="98718">
                        <a14:foregroundMark x1="38205" y1="23810" x2="38205" y2="23810"/>
                        <a14:backgroundMark x1="66538" y1="53830" x2="66538" y2="53830"/>
                        <a14:backgroundMark x1="62179" y1="43892" x2="62179" y2="43892"/>
                        <a14:backgroundMark x1="36923" y1="49689" x2="36923" y2="49689"/>
                        <a14:backgroundMark x1="37821" y1="31884" x2="37821" y2="31884"/>
                        <a14:backgroundMark x1="34487" y1="61284" x2="34487" y2="61284"/>
                        <a14:backgroundMark x1="37692" y1="62733" x2="37692" y2="62733"/>
                        <a14:backgroundMark x1="71026" y1="72878" x2="71026" y2="72878"/>
                        <a14:backgroundMark x1="71538" y1="78261" x2="71538" y2="78261"/>
                        <a14:backgroundMark x1="70513" y1="94824" x2="70513" y2="94824"/>
                        <a14:backgroundMark x1="35897" y1="85093" x2="35897" y2="85093"/>
                        <a14:backgroundMark x1="39103" y1="95652" x2="39103" y2="95652"/>
                        <a14:backgroundMark x1="38846" y1="93789" x2="38846" y2="93789"/>
                        <a14:backgroundMark x1="32821" y1="71014" x2="32821" y2="71014"/>
                        <a14:backgroundMark x1="33718" y1="45549" x2="33718" y2="45549"/>
                        <a14:backgroundMark x1="34615" y1="40166" x2="34615" y2="40166"/>
                        <a14:backgroundMark x1="37564" y1="39752" x2="37564" y2="39752"/>
                        <a14:backgroundMark x1="65385" y1="42443" x2="65385" y2="42443"/>
                        <a14:backgroundMark x1="67308" y1="56729" x2="67308" y2="56729"/>
                        <a14:backgroundMark x1="68462" y1="62319" x2="68462" y2="62319"/>
                        <a14:backgroundMark x1="69231" y1="65631" x2="69231" y2="65631"/>
                        <a14:backgroundMark x1="69615" y1="67288" x2="69615" y2="67288"/>
                        <a14:backgroundMark x1="70641" y1="86335" x2="70641" y2="86335"/>
                        <a14:backgroundMark x1="70641" y1="90476" x2="70641" y2="91304"/>
                        <a14:backgroundMark x1="70641" y1="92547" x2="70641" y2="94617"/>
                        <a14:backgroundMark x1="70641" y1="96066" x2="70641" y2="96066"/>
                        <a14:backgroundMark x1="70641" y1="97308" x2="70641" y2="97930"/>
                        <a14:backgroundMark x1="70641" y1="98758" x2="70641" y2="98758"/>
                        <a14:backgroundMark x1="71282" y1="84679" x2="71410" y2="83437"/>
                        <a14:backgroundMark x1="71795" y1="82402" x2="71795" y2="82402"/>
                        <a14:backgroundMark x1="71538" y1="81781" x2="71538" y2="81781"/>
                        <a14:backgroundMark x1="32821" y1="63354" x2="32821" y2="63354"/>
                        <a14:backgroundMark x1="32179" y1="74120" x2="32179" y2="74120"/>
                        <a14:backgroundMark x1="32692" y1="78261" x2="32692" y2="78261"/>
                        <a14:backgroundMark x1="33590" y1="80745" x2="33590" y2="80745"/>
                        <a14:backgroundMark x1="34231" y1="82816" x2="34231" y2="82816"/>
                        <a14:backgroundMark x1="35000" y1="85300" x2="35000" y2="85300"/>
                        <a14:backgroundMark x1="33333" y1="54037" x2="33333" y2="54037"/>
                        <a14:backgroundMark x1="39744" y1="97930" x2="39744" y2="9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32" y="293615"/>
            <a:ext cx="4812724" cy="298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3453539" y="4181694"/>
            <a:ext cx="8288443" cy="173478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Wingdings 3" charset="2"/>
              <a:buNone/>
            </a:pPr>
            <a:r>
              <a:rPr lang="it-IT" sz="2400" b="1" u="sng" dirty="0" err="1" smtClean="0">
                <a:solidFill>
                  <a:schemeClr val="accent2">
                    <a:lumMod val="50000"/>
                  </a:schemeClr>
                </a:solidFill>
              </a:rPr>
              <a:t>Twinspace</a:t>
            </a:r>
            <a:endParaRPr lang="it-IT" sz="24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dirty="0" smtClean="0"/>
              <a:t>TwinSpace è una piattaforma sicura, visibile solo agli insegnanti partecipanti a un progetto. Gli studenti possono essere invitati a loro volta in TwinSpace per incontrarsi e collaborare con i compagni delle scuole partner</a:t>
            </a:r>
            <a:endParaRPr lang="it-IT" dirty="0"/>
          </a:p>
          <a:p>
            <a:pPr marL="0" indent="0" algn="just">
              <a:buFont typeface="Wingdings 3" charset="2"/>
              <a:buNone/>
            </a:pPr>
            <a:endParaRPr lang="it-IT" dirty="0"/>
          </a:p>
        </p:txBody>
      </p:sp>
      <p:pic>
        <p:nvPicPr>
          <p:cNvPr id="1028" name="Picture 4" descr="JA Italia propone percorsi digitali per stare a fianco di studenti,  insegnanti e famiglie - JA It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7" y="4181694"/>
            <a:ext cx="2245524" cy="1734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42666"/>
          </a:xfrm>
        </p:spPr>
      </p:pic>
    </p:spTree>
    <p:extLst>
      <p:ext uri="{BB962C8B-B14F-4D97-AF65-F5344CB8AC3E}">
        <p14:creationId xmlns:p14="http://schemas.microsoft.com/office/powerpoint/2010/main" val="26567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911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347704" y="301734"/>
            <a:ext cx="8911687" cy="1280890"/>
          </a:xfrm>
        </p:spPr>
        <p:txBody>
          <a:bodyPr>
            <a:normAutofit/>
          </a:bodyPr>
          <a:lstStyle/>
          <a:p>
            <a:pPr algn="ctr" fontAlgn="base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  <a:t>VANTAGGI</a:t>
            </a:r>
          </a:p>
        </p:txBody>
      </p:sp>
      <p:pic>
        <p:nvPicPr>
          <p:cNvPr id="2050" name="Picture 2" descr="omino | Bea.Bi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45" b="92769" l="7667" r="93333">
                        <a14:foregroundMark x1="26500" y1="15289" x2="26500" y2="15289"/>
                        <a14:foregroundMark x1="32000" y1="22107" x2="31833" y2="24380"/>
                        <a14:foregroundMark x1="31833" y1="25620" x2="30167" y2="26240"/>
                        <a14:foregroundMark x1="11667" y1="27479" x2="11667" y2="27479"/>
                        <a14:foregroundMark x1="11500" y1="25826" x2="11500" y2="25826"/>
                        <a14:foregroundMark x1="23833" y1="87810" x2="23833" y2="87810"/>
                        <a14:foregroundMark x1="25167" y1="13636" x2="25167" y2="13636"/>
                        <a14:foregroundMark x1="31333" y1="18182" x2="31333" y2="18182"/>
                        <a14:backgroundMark x1="37833" y1="86364" x2="37833" y2="86364"/>
                        <a14:backgroundMark x1="30667" y1="79752" x2="30667" y2="79752"/>
                        <a14:backgroundMark x1="33833" y1="79132" x2="36167" y2="79132"/>
                        <a14:backgroundMark x1="37333" y1="79752" x2="37833" y2="80165"/>
                        <a14:backgroundMark x1="44833" y1="83884" x2="44833" y2="83884"/>
                        <a14:backgroundMark x1="57167" y1="85124" x2="57167" y2="85124"/>
                        <a14:backgroundMark x1="18000" y1="83678" x2="18000" y2="83678"/>
                        <a14:backgroundMark x1="17833" y1="90083" x2="17833" y2="90083"/>
                        <a14:backgroundMark x1="18500" y1="90083" x2="18500" y2="90083"/>
                        <a14:backgroundMark x1="23833" y1="63223" x2="23833" y2="63223"/>
                        <a14:backgroundMark x1="23500" y1="64463" x2="23500" y2="64463"/>
                        <a14:backgroundMark x1="12500" y1="89050" x2="12500" y2="89050"/>
                        <a14:backgroundMark x1="67667" y1="85331" x2="67667" y2="85331"/>
                        <a14:backgroundMark x1="30500" y1="47934" x2="30500" y2="47934"/>
                        <a14:backgroundMark x1="30500" y1="46694" x2="30500" y2="46694"/>
                        <a14:backgroundMark x1="25167" y1="86983" x2="25167" y2="86983"/>
                        <a14:backgroundMark x1="24167" y1="89050" x2="24167" y2="89050"/>
                        <a14:backgroundMark x1="31333" y1="54545" x2="30833" y2="54752"/>
                        <a14:backgroundMark x1="31500" y1="64463" x2="31500" y2="64463"/>
                        <a14:backgroundMark x1="34500" y1="42769" x2="34500" y2="42769"/>
                        <a14:backgroundMark x1="12667" y1="88636" x2="12667" y2="88636"/>
                        <a14:backgroundMark x1="14000" y1="89669" x2="14833" y2="89876"/>
                        <a14:backgroundMark x1="30500" y1="15909" x2="30500" y2="15909"/>
                        <a14:backgroundMark x1="22833" y1="12810" x2="22833" y2="12810"/>
                        <a14:backgroundMark x1="20167" y1="13223" x2="20167" y2="13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79" y="2361660"/>
            <a:ext cx="57150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884394104"/>
              </p:ext>
            </p:extLst>
          </p:nvPr>
        </p:nvGraphicFramePr>
        <p:xfrm>
          <a:off x="4124476" y="942179"/>
          <a:ext cx="7848600" cy="538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31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2644623" y="157692"/>
            <a:ext cx="8218836" cy="124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it-IT" sz="2800" b="1" i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eTwinning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- La Community delle Scuole in Europa</a:t>
            </a:r>
            <a:endParaRPr lang="it-IT" sz="3300" dirty="0" smtClean="0"/>
          </a:p>
          <a:p>
            <a:endParaRPr lang="it-IT" dirty="0"/>
          </a:p>
        </p:txBody>
      </p:sp>
      <p:pic>
        <p:nvPicPr>
          <p:cNvPr id="2050" name="Picture 2" descr="A scuola d'Europa&quot;, quando le politiche UE si studiano in cla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47" y="3915247"/>
            <a:ext cx="4299679" cy="2569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2962274" y="936680"/>
            <a:ext cx="7610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dirty="0" smtClean="0">
                <a:solidFill>
                  <a:srgbClr val="FF0000"/>
                </a:solidFill>
              </a:rPr>
              <a:t>eTwinning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è un progetto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della Commissione europea, facente parte del Programma Erasmus +, il cui obiettivo è incoraggiare le scuole europee a creare progetti collaborativi basati sull'impiego delle tecnologie dell'informazione e della comunicazione, fornendo le infrastrutture necessarie (strumenti online, servizi di supporto) alla creazione di progetti didattici a distanza</a:t>
            </a:r>
            <a:endParaRPr lang="it-IT" b="1" dirty="0"/>
          </a:p>
        </p:txBody>
      </p:sp>
      <p:pic>
        <p:nvPicPr>
          <p:cNvPr id="2058" name="Picture 10" descr="E-Twinning Projelerimiz - Merkez Turgutreis Ortaokul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8" b="87668" l="0" r="100000">
                        <a14:foregroundMark x1="9833" y1="38117" x2="9833" y2="38117"/>
                        <a14:foregroundMark x1="9667" y1="41928" x2="9667" y2="41928"/>
                        <a14:foregroundMark x1="9333" y1="45516" x2="9333" y2="45516"/>
                        <a14:foregroundMark x1="12500" y1="32735" x2="12500" y2="32735"/>
                        <a14:foregroundMark x1="15333" y1="32960" x2="15333" y2="32960"/>
                        <a14:foregroundMark x1="15833" y1="32960" x2="15833" y2="32960"/>
                        <a14:foregroundMark x1="16167" y1="25561" x2="16167" y2="25561"/>
                        <a14:foregroundMark x1="20500" y1="25336" x2="20500" y2="25336"/>
                        <a14:foregroundMark x1="9667" y1="27130" x2="9667" y2="27130"/>
                        <a14:foregroundMark x1="4167" y1="31614" x2="4167" y2="31614"/>
                        <a14:foregroundMark x1="6667" y1="39013" x2="6667" y2="39013"/>
                        <a14:foregroundMark x1="6667" y1="39686" x2="6667" y2="39686"/>
                        <a14:foregroundMark x1="6667" y1="39686" x2="6667" y2="39686"/>
                        <a14:foregroundMark x1="6667" y1="39686" x2="6667" y2="39686"/>
                        <a14:foregroundMark x1="6667" y1="39686" x2="6667" y2="39686"/>
                        <a14:foregroundMark x1="6667" y1="39686" x2="6667" y2="39686"/>
                        <a14:foregroundMark x1="6667" y1="39686" x2="6667" y2="39686"/>
                        <a14:foregroundMark x1="6500" y1="48206" x2="6500" y2="48206"/>
                        <a14:foregroundMark x1="6167" y1="50000" x2="6167" y2="50000"/>
                        <a14:foregroundMark x1="5833" y1="42601" x2="5833" y2="42601"/>
                        <a14:foregroundMark x1="23333" y1="29596" x2="23333" y2="29596"/>
                        <a14:foregroundMark x1="16833" y1="33857" x2="16833" y2="33857"/>
                        <a14:foregroundMark x1="30500" y1="35426" x2="30500" y2="35426"/>
                        <a14:foregroundMark x1="32833" y1="45516" x2="32833" y2="45516"/>
                        <a14:foregroundMark x1="40333" y1="43722" x2="40333" y2="43722"/>
                        <a14:foregroundMark x1="47500" y1="38117" x2="47500" y2="38117"/>
                        <a14:foregroundMark x1="53167" y1="41256" x2="53167" y2="41256"/>
                        <a14:foregroundMark x1="62167" y1="41031" x2="62167" y2="41031"/>
                        <a14:foregroundMark x1="66333" y1="40583" x2="66333" y2="40583"/>
                        <a14:foregroundMark x1="63333" y1="34081" x2="63333" y2="34081"/>
                        <a14:foregroundMark x1="72833" y1="41031" x2="72833" y2="41031"/>
                        <a14:foregroundMark x1="80500" y1="40135" x2="80500" y2="40135"/>
                        <a14:foregroundMark x1="79833" y1="33408" x2="79833" y2="33408"/>
                        <a14:foregroundMark x1="82833" y1="39910" x2="82833" y2="39910"/>
                        <a14:foregroundMark x1="92000" y1="37892" x2="92000" y2="37892"/>
                        <a14:backgroundMark x1="92333" y1="39238" x2="92333" y2="39238"/>
                        <a14:backgroundMark x1="92333" y1="46413" x2="92333" y2="46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86" y="1988765"/>
            <a:ext cx="5183357" cy="38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6499377" y="4543425"/>
            <a:ext cx="5438776" cy="3332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Lanciato nel 2005 come principale azione del Programma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eLearning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della Commissione europea, nel 2014 eTwinning è stato integrato con successo in Erasmus+ il Programma europeo per l’Istruzione, la Formazione, la Gioventù e lo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Sport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1638300" y="110067"/>
            <a:ext cx="10553700" cy="1249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COSA BISOGNA FARE PER RICHIEDERE ED </a:t>
            </a:r>
            <a:endParaRPr lang="it-IT" sz="2000" b="1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OTTENERE 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IL CERTIFICATO DI SCUOLA E-TWINNING 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it-IT" sz="20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it-IT" sz="2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096906693"/>
              </p:ext>
            </p:extLst>
          </p:nvPr>
        </p:nvGraphicFramePr>
        <p:xfrm>
          <a:off x="1638300" y="1115906"/>
          <a:ext cx="96455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6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 txBox="1">
            <a:spLocks/>
          </p:cNvSpPr>
          <p:nvPr/>
        </p:nvSpPr>
        <p:spPr>
          <a:xfrm>
            <a:off x="3287364" y="110067"/>
            <a:ext cx="6975566" cy="124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6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Organizzare un PROGETTO</a:t>
            </a:r>
            <a:endParaRPr lang="it-IT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341872373"/>
              </p:ext>
            </p:extLst>
          </p:nvPr>
        </p:nvGraphicFramePr>
        <p:xfrm>
          <a:off x="153730" y="10846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Uomini 3d Con La Parte Di Puzzle Illustrazione di Stock - Illustrazione di  estratto, attivit: 2282096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10000" r="92500">
                        <a14:foregroundMark x1="65250" y1="88125" x2="65250" y2="88125"/>
                        <a14:foregroundMark x1="65250" y1="88125" x2="65250" y2="88125"/>
                        <a14:backgroundMark x1="78000" y1="85375" x2="78000" y2="8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169845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 txBox="1">
            <a:spLocks/>
          </p:cNvSpPr>
          <p:nvPr/>
        </p:nvSpPr>
        <p:spPr>
          <a:xfrm>
            <a:off x="3287364" y="110067"/>
            <a:ext cx="6975566" cy="124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600" b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10 passi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per un </a:t>
            </a:r>
            <a:endParaRPr lang="it-IT" sz="2800" b="1" dirty="0" smtClean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PROGETTO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di SUCCESSO</a:t>
            </a:r>
          </a:p>
          <a:p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917140385"/>
              </p:ext>
            </p:extLst>
          </p:nvPr>
        </p:nvGraphicFramePr>
        <p:xfrm>
          <a:off x="118324" y="11421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Ziele erreichen - AICQ SICEV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8261" y1="13405" x2="28261" y2="13405"/>
                        <a14:foregroundMark x1="22050" y1="10456" x2="22050" y2="10456"/>
                        <a14:foregroundMark x1="22050" y1="10456" x2="22050" y2="10456"/>
                        <a14:foregroundMark x1="21118" y1="17158" x2="21118" y2="17158"/>
                        <a14:foregroundMark x1="17391" y1="16354" x2="17391" y2="16354"/>
                        <a14:foregroundMark x1="11180" y1="10456" x2="11180" y2="10456"/>
                        <a14:foregroundMark x1="16149" y1="3485" x2="16149" y2="3485"/>
                        <a14:foregroundMark x1="10248" y1="16890" x2="10248" y2="16890"/>
                        <a14:foregroundMark x1="19876" y1="34316" x2="19876" y2="34316"/>
                        <a14:foregroundMark x1="19876" y1="34316" x2="19876" y2="34316"/>
                        <a14:foregroundMark x1="14907" y1="42627" x2="14907" y2="42627"/>
                        <a14:foregroundMark x1="14907" y1="44236" x2="14907" y2="44236"/>
                        <a14:foregroundMark x1="14907" y1="44236" x2="14907" y2="44236"/>
                        <a14:foregroundMark x1="14907" y1="44236" x2="14907" y2="44236"/>
                        <a14:foregroundMark x1="14596" y1="46917" x2="14596" y2="46917"/>
                        <a14:foregroundMark x1="14596" y1="46917" x2="14596" y2="46917"/>
                        <a14:foregroundMark x1="14596" y1="46917" x2="14596" y2="46917"/>
                        <a14:foregroundMark x1="14596" y1="47453" x2="14596" y2="47453"/>
                        <a14:foregroundMark x1="13665" y1="53083" x2="13665" y2="53083"/>
                        <a14:foregroundMark x1="13665" y1="53083" x2="13665" y2="53083"/>
                        <a14:foregroundMark x1="13354" y1="77480" x2="13354" y2="77480"/>
                        <a14:foregroundMark x1="13354" y1="77480" x2="13354" y2="77480"/>
                        <a14:foregroundMark x1="13354" y1="77480" x2="13354" y2="77480"/>
                        <a14:foregroundMark x1="13354" y1="77480" x2="13354" y2="77480"/>
                        <a14:foregroundMark x1="13354" y1="75335" x2="13354" y2="75335"/>
                        <a14:foregroundMark x1="17081" y1="62466" x2="17081" y2="62466"/>
                        <a14:foregroundMark x1="17081" y1="62466" x2="17081" y2="62466"/>
                        <a14:foregroundMark x1="17081" y1="62466" x2="17081" y2="62466"/>
                        <a14:foregroundMark x1="17081" y1="62466" x2="17081" y2="62466"/>
                        <a14:foregroundMark x1="17081" y1="62466" x2="17081" y2="62466"/>
                        <a14:foregroundMark x1="10248" y1="57373" x2="10248" y2="57373"/>
                        <a14:foregroundMark x1="9627" y1="66756" x2="9627" y2="66756"/>
                        <a14:foregroundMark x1="10248" y1="75335" x2="10248" y2="75335"/>
                        <a14:foregroundMark x1="10248" y1="82842" x2="10248" y2="82842"/>
                        <a14:foregroundMark x1="10559" y1="85523" x2="10559" y2="85523"/>
                        <a14:foregroundMark x1="12733" y1="87131" x2="12733" y2="87131"/>
                        <a14:foregroundMark x1="14596" y1="87936" x2="14596" y2="87936"/>
                        <a14:foregroundMark x1="14907" y1="21180" x2="14907" y2="21180"/>
                        <a14:foregroundMark x1="22050" y1="34584" x2="22050" y2="34584"/>
                        <a14:foregroundMark x1="7453" y1="30831" x2="7453" y2="30831"/>
                        <a14:foregroundMark x1="50000" y1="30295" x2="50000" y2="30295"/>
                        <a14:foregroundMark x1="54348" y1="31367" x2="54348" y2="31367"/>
                        <a14:foregroundMark x1="38820" y1="30295" x2="38820" y2="30295"/>
                        <a14:backgroundMark x1="30435" y1="33780" x2="30435" y2="33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53" y="1817098"/>
            <a:ext cx="3512401" cy="40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1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5131" y="2227106"/>
            <a:ext cx="119568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GRAZIE PER L’ATTENZIONE</a:t>
            </a:r>
            <a:endParaRPr lang="it-IT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3463" y="3150436"/>
            <a:ext cx="119568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dirty="0" smtClean="0">
                <a:ln w="0"/>
                <a:solidFill>
                  <a:schemeClr val="accent1"/>
                </a:solidFill>
              </a:rPr>
              <a:t>Realizzato da </a:t>
            </a:r>
          </a:p>
          <a:p>
            <a:pPr algn="ctr"/>
            <a:r>
              <a:rPr lang="it-IT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Prof.ssa Maria Ciancio</a:t>
            </a:r>
          </a:p>
          <a:p>
            <a:pPr algn="ctr"/>
            <a:r>
              <a:rPr lang="it-IT" sz="16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Referente Progetti Internazionali</a:t>
            </a:r>
            <a:endParaRPr lang="it-IT" sz="16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2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0679" y="776614"/>
            <a:ext cx="4190073" cy="28912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600" dirty="0"/>
              <a:t>Il portale </a:t>
            </a:r>
            <a:r>
              <a:rPr lang="it-IT" sz="1600" dirty="0" smtClean="0"/>
              <a:t>eTwinning </a:t>
            </a:r>
            <a:r>
              <a:rPr lang="it-IT" sz="1600" dirty="0"/>
              <a:t>è il punto di accesso al mondo </a:t>
            </a:r>
            <a:r>
              <a:rPr lang="it-IT" sz="1600" dirty="0" smtClean="0"/>
              <a:t>eTwinning, disponibile </a:t>
            </a:r>
            <a:r>
              <a:rPr lang="it-IT" sz="1600" dirty="0"/>
              <a:t>in 28 lingue, </a:t>
            </a:r>
            <a:r>
              <a:rPr lang="it-IT" sz="1600" dirty="0" smtClean="0"/>
              <a:t>eTwinning.net </a:t>
            </a:r>
            <a:r>
              <a:rPr lang="it-IT" sz="1600" dirty="0"/>
              <a:t>pubblica notizie dai paesi </a:t>
            </a:r>
            <a:r>
              <a:rPr lang="it-IT" sz="1600" dirty="0" smtClean="0"/>
              <a:t>eTwinning, </a:t>
            </a:r>
            <a:r>
              <a:rPr lang="it-IT" sz="1600" dirty="0"/>
              <a:t>opportunità di sviluppo professionale, informazioni sui </a:t>
            </a:r>
            <a:r>
              <a:rPr lang="it-IT" sz="1600" dirty="0" smtClean="0"/>
              <a:t>riconoscimenti, </a:t>
            </a:r>
            <a:r>
              <a:rPr lang="it-IT" sz="1600" dirty="0"/>
              <a:t>che è possibile ottenere con i progetti, ed esempi di progetti di </a:t>
            </a:r>
            <a:r>
              <a:rPr lang="it-IT" sz="1600" dirty="0" smtClean="0"/>
              <a:t>successo</a:t>
            </a:r>
            <a:endParaRPr lang="it-IT" sz="16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2388854" y="227240"/>
            <a:ext cx="8218836" cy="124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it-IT" sz="2800" b="1" i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eTwinning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Portal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186851" y="1318281"/>
            <a:ext cx="5875004" cy="2163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it-IT" sz="1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Font typeface="Wingdings 3" charset="2"/>
              <a:buNone/>
            </a:pPr>
            <a:r>
              <a:rPr lang="it-IT" sz="1400" b="1" i="1" dirty="0" smtClean="0">
                <a:solidFill>
                  <a:srgbClr val="0070C0"/>
                </a:solidFill>
              </a:rPr>
              <a:t>https://www.etwinning.net/it/pub/index.htm</a:t>
            </a:r>
          </a:p>
          <a:p>
            <a:pPr marL="0" indent="0" algn="just">
              <a:buFont typeface="Wingdings 3" charset="2"/>
              <a:buNone/>
            </a:pPr>
            <a:r>
              <a:rPr lang="it-IT" sz="1400" b="1" i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79" y="3038475"/>
            <a:ext cx="9920297" cy="3667260"/>
          </a:xfrm>
          <a:prstGeom prst="rect">
            <a:avLst/>
          </a:prstGeom>
        </p:spPr>
      </p:pic>
      <p:pic>
        <p:nvPicPr>
          <p:cNvPr id="4102" name="Picture 6" descr="Indicare l'uomo di risata | Immagini vettoriali gratuit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0" b="89888" l="0" r="99471">
                        <a14:foregroundMark x1="76190" y1="20974" x2="76190" y2="20974"/>
                        <a14:backgroundMark x1="10582" y1="53933" x2="10582" y2="53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850" y="714352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op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010" y="5660258"/>
            <a:ext cx="2011680" cy="1131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17447" y="1143000"/>
            <a:ext cx="8915400" cy="377762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it-IT" dirty="0"/>
          </a:p>
          <a:p>
            <a:pPr marL="0" indent="0" algn="just">
              <a:buNone/>
            </a:pPr>
            <a:endParaRPr lang="it-IT" sz="2800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388854" y="227240"/>
            <a:ext cx="8218836" cy="124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it-IT" sz="2800" b="1" i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eTwinning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Portal</a:t>
            </a:r>
            <a:endParaRPr lang="it-IT" dirty="0"/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1464489768"/>
              </p:ext>
            </p:extLst>
          </p:nvPr>
        </p:nvGraphicFramePr>
        <p:xfrm>
          <a:off x="2850847" y="249181"/>
          <a:ext cx="7848600" cy="538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Freccia Bianca/Marron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07" b="89738" l="0" r="100000">
                        <a14:backgroundMark x1="88428" y1="44760" x2="88428" y2="44760"/>
                        <a14:backgroundMark x1="76419" y1="39738" x2="76419" y2="39738"/>
                        <a14:backgroundMark x1="76201" y1="49782" x2="76201" y2="49782"/>
                        <a14:backgroundMark x1="15502" y1="40393" x2="15502" y2="40393"/>
                        <a14:backgroundMark x1="15502" y1="50000" x2="15502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46" y="4260986"/>
            <a:ext cx="5535507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it-IT" dirty="0"/>
          </a:p>
          <a:p>
            <a:pPr marL="0" indent="0" algn="just">
              <a:buNone/>
            </a:pP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1175383"/>
            <a:ext cx="3891249" cy="559988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reccia a destra 5"/>
          <p:cNvSpPr/>
          <p:nvPr/>
        </p:nvSpPr>
        <p:spPr>
          <a:xfrm>
            <a:off x="4214948" y="4885507"/>
            <a:ext cx="687977" cy="426720"/>
          </a:xfrm>
          <a:prstGeom prst="rightArrow">
            <a:avLst/>
          </a:prstGeom>
          <a:ln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endParaRPr lang="it-IT" b="1">
              <a:ln/>
              <a:solidFill>
                <a:schemeClr val="accent4"/>
              </a:solidFill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388854" y="227240"/>
            <a:ext cx="8218836" cy="124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it-IT" sz="2800" b="1" i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eTwinning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Portal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82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485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reccia a destra 5"/>
          <p:cNvSpPr/>
          <p:nvPr/>
        </p:nvSpPr>
        <p:spPr>
          <a:xfrm rot="5400000">
            <a:off x="1001486" y="2473233"/>
            <a:ext cx="731520" cy="426720"/>
          </a:xfrm>
          <a:prstGeom prst="rightArrow">
            <a:avLst/>
          </a:prstGeom>
          <a:ln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endParaRPr lang="it-IT" b="1">
              <a:ln/>
              <a:solidFill>
                <a:schemeClr val="accent4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 rot="5400000">
            <a:off x="5103222" y="209006"/>
            <a:ext cx="566058" cy="426720"/>
          </a:xfrm>
          <a:prstGeom prst="rightArrow">
            <a:avLst/>
          </a:prstGeom>
          <a:ln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endParaRPr lang="it-IT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 rot="5400000">
            <a:off x="8469086" y="4423953"/>
            <a:ext cx="731520" cy="426720"/>
          </a:xfrm>
          <a:prstGeom prst="rightArrow">
            <a:avLst/>
          </a:prstGeom>
          <a:ln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endParaRPr lang="it-IT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7"/>
            <a:ext cx="12923037" cy="6935660"/>
          </a:xfrm>
        </p:spPr>
      </p:pic>
      <p:sp>
        <p:nvSpPr>
          <p:cNvPr id="6" name="Freccia a destra 5"/>
          <p:cNvSpPr/>
          <p:nvPr/>
        </p:nvSpPr>
        <p:spPr>
          <a:xfrm>
            <a:off x="8769531" y="2629987"/>
            <a:ext cx="687977" cy="426720"/>
          </a:xfrm>
          <a:prstGeom prst="rightArrow">
            <a:avLst/>
          </a:prstGeom>
          <a:ln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endParaRPr lang="it-IT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Freccia a destra 5"/>
          <p:cNvSpPr/>
          <p:nvPr/>
        </p:nvSpPr>
        <p:spPr>
          <a:xfrm>
            <a:off x="8168640" y="3002279"/>
            <a:ext cx="687977" cy="426720"/>
          </a:xfrm>
          <a:prstGeom prst="rightArrow">
            <a:avLst/>
          </a:prstGeom>
          <a:ln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endParaRPr lang="it-IT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623</TotalTime>
  <Words>600</Words>
  <Application>Microsoft Office PowerPoint</Application>
  <PresentationFormat>Widescreen</PresentationFormat>
  <Paragraphs>63</Paragraphs>
  <Slides>23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Baskerville Old Face</vt:lpstr>
      <vt:lpstr>Bodoni MT</vt:lpstr>
      <vt:lpstr>Century Gothic</vt:lpstr>
      <vt:lpstr>Comic Sans MS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VANTAGGI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</dc:title>
  <dc:creator>Utente</dc:creator>
  <cp:lastModifiedBy>Utente</cp:lastModifiedBy>
  <cp:revision>97</cp:revision>
  <dcterms:created xsi:type="dcterms:W3CDTF">2021-01-04T17:32:30Z</dcterms:created>
  <dcterms:modified xsi:type="dcterms:W3CDTF">2021-01-21T20:17:21Z</dcterms:modified>
</cp:coreProperties>
</file>