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82" r:id="rId2"/>
    <p:sldId id="283" r:id="rId3"/>
    <p:sldId id="284" r:id="rId4"/>
    <p:sldId id="285" r:id="rId5"/>
    <p:sldId id="286" r:id="rId6"/>
    <p:sldId id="288" r:id="rId7"/>
    <p:sldId id="287" r:id="rId8"/>
    <p:sldId id="292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565E5-9916-4204-843F-28293C20C51B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0C444E7C-3A86-40D5-88B3-65CF731B5170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Lingua</a:t>
          </a:r>
          <a:endParaRPr lang="it-IT" b="1" dirty="0">
            <a:solidFill>
              <a:schemeClr val="tx1"/>
            </a:solidFill>
          </a:endParaRPr>
        </a:p>
      </dgm:t>
    </dgm:pt>
    <dgm:pt modelId="{95D21C8E-1A5A-4D94-94F4-FAAA8C40DDBB}" type="parTrans" cxnId="{C797FEC6-FB28-4A2F-8000-E38ABF0B3591}">
      <dgm:prSet/>
      <dgm:spPr/>
      <dgm:t>
        <a:bodyPr/>
        <a:lstStyle/>
        <a:p>
          <a:endParaRPr lang="it-IT"/>
        </a:p>
      </dgm:t>
    </dgm:pt>
    <dgm:pt modelId="{C98E02CB-AF94-4C2D-8A93-AFDAFA432E9F}" type="sibTrans" cxnId="{C797FEC6-FB28-4A2F-8000-E38ABF0B3591}">
      <dgm:prSet/>
      <dgm:spPr/>
      <dgm:t>
        <a:bodyPr/>
        <a:lstStyle/>
        <a:p>
          <a:endParaRPr lang="it-IT"/>
        </a:p>
      </dgm:t>
    </dgm:pt>
    <dgm:pt modelId="{3533AEB6-8C10-47DA-8F27-C482193CE0EC}">
      <dgm:prSet phldrT="[Testo]" custT="1"/>
      <dgm:spPr/>
      <dgm:t>
        <a:bodyPr/>
        <a:lstStyle/>
        <a:p>
          <a:r>
            <a:rPr lang="it-IT" sz="1800" b="0" i="1" dirty="0" smtClean="0"/>
            <a:t>English</a:t>
          </a:r>
          <a:endParaRPr lang="it-IT" sz="1800" b="0" i="1" dirty="0"/>
        </a:p>
      </dgm:t>
    </dgm:pt>
    <dgm:pt modelId="{2C9CDE1A-FE49-4A39-84F4-D43A66B2A92F}" type="parTrans" cxnId="{1AFDD447-F05B-4AB9-B12D-4EFCAD433325}">
      <dgm:prSet/>
      <dgm:spPr/>
      <dgm:t>
        <a:bodyPr/>
        <a:lstStyle/>
        <a:p>
          <a:endParaRPr lang="it-IT"/>
        </a:p>
      </dgm:t>
    </dgm:pt>
    <dgm:pt modelId="{16728080-446A-4E9F-8FEF-2CEF9BA38E19}" type="sibTrans" cxnId="{1AFDD447-F05B-4AB9-B12D-4EFCAD433325}">
      <dgm:prSet/>
      <dgm:spPr/>
      <dgm:t>
        <a:bodyPr/>
        <a:lstStyle/>
        <a:p>
          <a:endParaRPr lang="it-IT"/>
        </a:p>
      </dgm:t>
    </dgm:pt>
    <dgm:pt modelId="{B3E9B979-6F38-4FAD-81CC-BC77BAB6471C}">
      <dgm:prSet phldrT="[Testo]" custT="1"/>
      <dgm:spPr/>
      <dgm:t>
        <a:bodyPr/>
        <a:lstStyle/>
        <a:p>
          <a:r>
            <a:rPr lang="it-IT" sz="1600" i="1" dirty="0" smtClean="0"/>
            <a:t>15-16</a:t>
          </a:r>
          <a:endParaRPr lang="it-IT" sz="1600" i="1" dirty="0"/>
        </a:p>
      </dgm:t>
    </dgm:pt>
    <dgm:pt modelId="{393850D0-3AC1-4A79-9C41-BB4803EACA1E}" type="parTrans" cxnId="{12C8E37C-3258-4A36-883F-3DFA59739738}">
      <dgm:prSet/>
      <dgm:spPr/>
      <dgm:t>
        <a:bodyPr/>
        <a:lstStyle/>
        <a:p>
          <a:endParaRPr lang="it-IT"/>
        </a:p>
      </dgm:t>
    </dgm:pt>
    <dgm:pt modelId="{FBD75272-D3B6-4DFC-85E2-AC5C6BD8CD18}" type="sibTrans" cxnId="{12C8E37C-3258-4A36-883F-3DFA59739738}">
      <dgm:prSet/>
      <dgm:spPr/>
      <dgm:t>
        <a:bodyPr/>
        <a:lstStyle/>
        <a:p>
          <a:endParaRPr lang="it-IT"/>
        </a:p>
      </dgm:t>
    </dgm:pt>
    <dgm:pt modelId="{D0979D84-2526-412D-A6A3-25D19094D14F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Numero Studenti</a:t>
          </a:r>
          <a:endParaRPr lang="it-IT" b="1" dirty="0">
            <a:solidFill>
              <a:schemeClr val="tx1"/>
            </a:solidFill>
          </a:endParaRPr>
        </a:p>
      </dgm:t>
    </dgm:pt>
    <dgm:pt modelId="{F14DDDF9-71AC-4278-9FD4-A8D9E3959C6B}" type="parTrans" cxnId="{0AACB598-A112-40E9-B3FA-8EE0C8F5A9EC}">
      <dgm:prSet/>
      <dgm:spPr/>
      <dgm:t>
        <a:bodyPr/>
        <a:lstStyle/>
        <a:p>
          <a:endParaRPr lang="it-IT"/>
        </a:p>
      </dgm:t>
    </dgm:pt>
    <dgm:pt modelId="{E692D5C1-6B62-4570-BC51-7DBA6937810C}" type="sibTrans" cxnId="{0AACB598-A112-40E9-B3FA-8EE0C8F5A9EC}">
      <dgm:prSet/>
      <dgm:spPr/>
      <dgm:t>
        <a:bodyPr/>
        <a:lstStyle/>
        <a:p>
          <a:endParaRPr lang="it-IT"/>
        </a:p>
      </dgm:t>
    </dgm:pt>
    <dgm:pt modelId="{29B7C28A-CC21-460A-873C-6E6F4E9FD534}">
      <dgm:prSet phldrT="[Testo]" custT="1"/>
      <dgm:spPr/>
      <dgm:t>
        <a:bodyPr/>
        <a:lstStyle/>
        <a:p>
          <a:r>
            <a:rPr lang="it-IT" sz="1600" i="1" dirty="0" smtClean="0"/>
            <a:t>84  </a:t>
          </a:r>
          <a:r>
            <a:rPr lang="it-IT" sz="1400" i="1" dirty="0" smtClean="0"/>
            <a:t>CLASSI COINVOLTE: 2 A- 2 D – 3 F</a:t>
          </a:r>
          <a:endParaRPr lang="it-IT" sz="1400" i="1" dirty="0"/>
        </a:p>
      </dgm:t>
    </dgm:pt>
    <dgm:pt modelId="{B86B9CEC-D81D-46C6-B337-4169033D04CF}" type="parTrans" cxnId="{FEEC48C1-E0D9-43B3-890D-133FE62D36D2}">
      <dgm:prSet/>
      <dgm:spPr/>
      <dgm:t>
        <a:bodyPr/>
        <a:lstStyle/>
        <a:p>
          <a:endParaRPr lang="it-IT"/>
        </a:p>
      </dgm:t>
    </dgm:pt>
    <dgm:pt modelId="{EEE641A4-8685-4AFF-8B25-C51A36339793}" type="sibTrans" cxnId="{FEEC48C1-E0D9-43B3-890D-133FE62D36D2}">
      <dgm:prSet/>
      <dgm:spPr/>
      <dgm:t>
        <a:bodyPr/>
        <a:lstStyle/>
        <a:p>
          <a:endParaRPr lang="it-IT"/>
        </a:p>
      </dgm:t>
    </dgm:pt>
    <dgm:pt modelId="{25B16B25-BBF7-4ECE-9B69-39207BFCEC6F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Materie</a:t>
          </a:r>
          <a:endParaRPr lang="it-IT" b="1" dirty="0">
            <a:solidFill>
              <a:schemeClr val="tx1"/>
            </a:solidFill>
          </a:endParaRPr>
        </a:p>
      </dgm:t>
    </dgm:pt>
    <dgm:pt modelId="{C1680BB9-52CF-4AAA-A7BA-743D85B51D5E}" type="parTrans" cxnId="{6E450F68-071D-4487-9E65-DF973B8C0C4F}">
      <dgm:prSet/>
      <dgm:spPr/>
      <dgm:t>
        <a:bodyPr/>
        <a:lstStyle/>
        <a:p>
          <a:endParaRPr lang="it-IT"/>
        </a:p>
      </dgm:t>
    </dgm:pt>
    <dgm:pt modelId="{9023AAB7-9D85-4221-896A-0C9B84851882}" type="sibTrans" cxnId="{6E450F68-071D-4487-9E65-DF973B8C0C4F}">
      <dgm:prSet/>
      <dgm:spPr/>
      <dgm:t>
        <a:bodyPr/>
        <a:lstStyle/>
        <a:p>
          <a:endParaRPr lang="it-IT"/>
        </a:p>
      </dgm:t>
    </dgm:pt>
    <dgm:pt modelId="{0673BC8F-0BF4-4FB3-A892-9379CDE24D96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Età</a:t>
          </a:r>
          <a:endParaRPr lang="it-IT" b="1" dirty="0">
            <a:solidFill>
              <a:schemeClr val="tx1"/>
            </a:solidFill>
          </a:endParaRPr>
        </a:p>
      </dgm:t>
    </dgm:pt>
    <dgm:pt modelId="{6238508E-EAD3-4C1E-A867-98619C085F3B}" type="sibTrans" cxnId="{F99E7F2D-152B-46D7-AE11-DFE15748B6E0}">
      <dgm:prSet/>
      <dgm:spPr/>
      <dgm:t>
        <a:bodyPr/>
        <a:lstStyle/>
        <a:p>
          <a:endParaRPr lang="it-IT"/>
        </a:p>
      </dgm:t>
    </dgm:pt>
    <dgm:pt modelId="{86104B8C-CEAB-499D-9132-A934E47E5FCA}" type="parTrans" cxnId="{F99E7F2D-152B-46D7-AE11-DFE15748B6E0}">
      <dgm:prSet/>
      <dgm:spPr/>
      <dgm:t>
        <a:bodyPr/>
        <a:lstStyle/>
        <a:p>
          <a:endParaRPr lang="it-IT"/>
        </a:p>
      </dgm:t>
    </dgm:pt>
    <dgm:pt modelId="{64EFDF36-6C1E-48B2-96BA-8EA21B1DDF9E}">
      <dgm:prSet custT="1"/>
      <dgm:spPr/>
      <dgm:t>
        <a:bodyPr/>
        <a:lstStyle/>
        <a:p>
          <a:r>
            <a:rPr lang="it-IT" sz="1400" i="1" dirty="0" smtClean="0"/>
            <a:t>Educazione alla Cittadinanza</a:t>
          </a:r>
          <a:endParaRPr lang="it-IT" sz="1400" i="1" dirty="0"/>
        </a:p>
      </dgm:t>
    </dgm:pt>
    <dgm:pt modelId="{51A270BF-0016-44D2-8F5F-8B09CD3B42FB}" type="parTrans" cxnId="{088EFADB-FE67-49FC-9BB6-3A1E98336D00}">
      <dgm:prSet/>
      <dgm:spPr/>
      <dgm:t>
        <a:bodyPr/>
        <a:lstStyle/>
        <a:p>
          <a:endParaRPr lang="it-IT"/>
        </a:p>
      </dgm:t>
    </dgm:pt>
    <dgm:pt modelId="{40737ADA-EFCA-4406-A7BC-5B8BC3013F4F}" type="sibTrans" cxnId="{088EFADB-FE67-49FC-9BB6-3A1E98336D00}">
      <dgm:prSet/>
      <dgm:spPr/>
      <dgm:t>
        <a:bodyPr/>
        <a:lstStyle/>
        <a:p>
          <a:endParaRPr lang="it-IT"/>
        </a:p>
      </dgm:t>
    </dgm:pt>
    <dgm:pt modelId="{C3B10465-2401-4CB6-B335-3C10DE768423}">
      <dgm:prSet custT="1"/>
      <dgm:spPr/>
      <dgm:t>
        <a:bodyPr/>
        <a:lstStyle/>
        <a:p>
          <a:r>
            <a:rPr lang="it-IT" sz="1400" i="1" dirty="0" smtClean="0"/>
            <a:t>Discipline trasversali</a:t>
          </a:r>
          <a:endParaRPr lang="it-IT" sz="1400" i="1" dirty="0"/>
        </a:p>
      </dgm:t>
    </dgm:pt>
    <dgm:pt modelId="{C12E8E14-9A78-488F-B125-F69B7AD57A51}" type="parTrans" cxnId="{A76ED6E2-A1F2-4F54-B39B-D0E473E9D7BE}">
      <dgm:prSet/>
      <dgm:spPr/>
      <dgm:t>
        <a:bodyPr/>
        <a:lstStyle/>
        <a:p>
          <a:endParaRPr lang="it-IT"/>
        </a:p>
      </dgm:t>
    </dgm:pt>
    <dgm:pt modelId="{53333A45-6AA3-42EE-A793-79D194ED149C}" type="sibTrans" cxnId="{A76ED6E2-A1F2-4F54-B39B-D0E473E9D7BE}">
      <dgm:prSet/>
      <dgm:spPr/>
      <dgm:t>
        <a:bodyPr/>
        <a:lstStyle/>
        <a:p>
          <a:endParaRPr lang="it-IT"/>
        </a:p>
      </dgm:t>
    </dgm:pt>
    <dgm:pt modelId="{87B697A4-7AE2-4284-8CCA-E78A33DFF0A1}">
      <dgm:prSet custT="1"/>
      <dgm:spPr/>
      <dgm:t>
        <a:bodyPr/>
        <a:lstStyle/>
        <a:p>
          <a:r>
            <a:rPr lang="it-IT" sz="1400" i="1" dirty="0" smtClean="0"/>
            <a:t>Italiano e Letteratura</a:t>
          </a:r>
          <a:endParaRPr lang="it-IT" sz="1400" i="1" dirty="0"/>
        </a:p>
      </dgm:t>
    </dgm:pt>
    <dgm:pt modelId="{8E45BD5A-7815-45D9-9892-8C50303ECF9E}" type="parTrans" cxnId="{35FB543F-670D-4DAC-8BCF-0F4458E3BA6D}">
      <dgm:prSet/>
      <dgm:spPr/>
      <dgm:t>
        <a:bodyPr/>
        <a:lstStyle/>
        <a:p>
          <a:endParaRPr lang="it-IT"/>
        </a:p>
      </dgm:t>
    </dgm:pt>
    <dgm:pt modelId="{7134F5B6-DC4B-4BB4-A13E-326AD550678D}" type="sibTrans" cxnId="{35FB543F-670D-4DAC-8BCF-0F4458E3BA6D}">
      <dgm:prSet/>
      <dgm:spPr/>
      <dgm:t>
        <a:bodyPr/>
        <a:lstStyle/>
        <a:p>
          <a:endParaRPr lang="it-IT"/>
        </a:p>
      </dgm:t>
    </dgm:pt>
    <dgm:pt modelId="{2329DBD5-E75C-4641-84ED-E1E56FA8D2AB}">
      <dgm:prSet custT="1"/>
      <dgm:spPr/>
      <dgm:t>
        <a:bodyPr/>
        <a:lstStyle/>
        <a:p>
          <a:r>
            <a:rPr lang="it-IT" sz="1400" i="1" dirty="0" smtClean="0"/>
            <a:t>Lingue straniere</a:t>
          </a:r>
          <a:endParaRPr lang="it-IT" sz="1400" i="1" dirty="0"/>
        </a:p>
      </dgm:t>
    </dgm:pt>
    <dgm:pt modelId="{3017999C-41DF-41B4-831F-41AFBA74AF3C}" type="parTrans" cxnId="{C333E764-0171-4402-98AA-9AD8ED0EA96F}">
      <dgm:prSet/>
      <dgm:spPr/>
      <dgm:t>
        <a:bodyPr/>
        <a:lstStyle/>
        <a:p>
          <a:endParaRPr lang="it-IT"/>
        </a:p>
      </dgm:t>
    </dgm:pt>
    <dgm:pt modelId="{1DA14AE5-2BA8-4638-B7F0-89695D217127}" type="sibTrans" cxnId="{C333E764-0171-4402-98AA-9AD8ED0EA96F}">
      <dgm:prSet/>
      <dgm:spPr/>
      <dgm:t>
        <a:bodyPr/>
        <a:lstStyle/>
        <a:p>
          <a:endParaRPr lang="it-IT"/>
        </a:p>
      </dgm:t>
    </dgm:pt>
    <dgm:pt modelId="{5ECE6517-889D-445F-9795-A7BEDD6AF20D}" type="pres">
      <dgm:prSet presAssocID="{6A8565E5-9916-4204-843F-28293C20C5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7AE7B8-12C5-4E18-B20C-2E44021F6683}" type="pres">
      <dgm:prSet presAssocID="{0C444E7C-3A86-40D5-88B3-65CF731B5170}" presName="composite" presStyleCnt="0"/>
      <dgm:spPr/>
    </dgm:pt>
    <dgm:pt modelId="{11259D3A-CB9A-40B6-ACDC-EC86E24F4893}" type="pres">
      <dgm:prSet presAssocID="{0C444E7C-3A86-40D5-88B3-65CF731B51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645677-7053-409F-A47E-8EB7F5D5B47C}" type="pres">
      <dgm:prSet presAssocID="{0C444E7C-3A86-40D5-88B3-65CF731B51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8FC4A1-8CA8-412B-B351-4155F9BE5B92}" type="pres">
      <dgm:prSet presAssocID="{C98E02CB-AF94-4C2D-8A93-AFDAFA432E9F}" presName="sp" presStyleCnt="0"/>
      <dgm:spPr/>
    </dgm:pt>
    <dgm:pt modelId="{043D381B-BC6F-4080-92ED-13D4B0535EFD}" type="pres">
      <dgm:prSet presAssocID="{0673BC8F-0BF4-4FB3-A892-9379CDE24D96}" presName="composite" presStyleCnt="0"/>
      <dgm:spPr/>
    </dgm:pt>
    <dgm:pt modelId="{B7ED8A0B-E6D6-45D8-BA22-7B2B97CEA88C}" type="pres">
      <dgm:prSet presAssocID="{0673BC8F-0BF4-4FB3-A892-9379CDE24D9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E6DCB0-3DD5-4559-99E0-4BD8149848AF}" type="pres">
      <dgm:prSet presAssocID="{0673BC8F-0BF4-4FB3-A892-9379CDE24D9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4784F7-F810-4DB0-AD29-384882194404}" type="pres">
      <dgm:prSet presAssocID="{6238508E-EAD3-4C1E-A867-98619C085F3B}" presName="sp" presStyleCnt="0"/>
      <dgm:spPr/>
    </dgm:pt>
    <dgm:pt modelId="{05627686-12D9-4BA4-B980-74623B459A3C}" type="pres">
      <dgm:prSet presAssocID="{D0979D84-2526-412D-A6A3-25D19094D14F}" presName="composite" presStyleCnt="0"/>
      <dgm:spPr/>
    </dgm:pt>
    <dgm:pt modelId="{D7E63C94-ACD0-4004-BA00-560F66B77C8E}" type="pres">
      <dgm:prSet presAssocID="{D0979D84-2526-412D-A6A3-25D19094D14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6CD50A-8AE9-45CD-8B1D-A0315DF8972A}" type="pres">
      <dgm:prSet presAssocID="{D0979D84-2526-412D-A6A3-25D19094D14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399762-93B6-4665-99D5-D051D54E17AE}" type="pres">
      <dgm:prSet presAssocID="{E692D5C1-6B62-4570-BC51-7DBA6937810C}" presName="sp" presStyleCnt="0"/>
      <dgm:spPr/>
    </dgm:pt>
    <dgm:pt modelId="{13F8C5CF-9D7E-4449-A158-A874A37F398E}" type="pres">
      <dgm:prSet presAssocID="{25B16B25-BBF7-4ECE-9B69-39207BFCEC6F}" presName="composite" presStyleCnt="0"/>
      <dgm:spPr/>
    </dgm:pt>
    <dgm:pt modelId="{EC1EA0F7-06FD-46DB-81A0-F34CF6504115}" type="pres">
      <dgm:prSet presAssocID="{25B16B25-BBF7-4ECE-9B69-39207BFCEC6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548F78-843C-4969-A6A4-FC7F0BF9A7CC}" type="pres">
      <dgm:prSet presAssocID="{25B16B25-BBF7-4ECE-9B69-39207BFCEC6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A9AC194-8ECB-41A3-82CF-1F2D445D21E4}" type="presOf" srcId="{0673BC8F-0BF4-4FB3-A892-9379CDE24D96}" destId="{B7ED8A0B-E6D6-45D8-BA22-7B2B97CEA88C}" srcOrd="0" destOrd="0" presId="urn:microsoft.com/office/officeart/2005/8/layout/chevron2"/>
    <dgm:cxn modelId="{45BEE5FB-3A23-4C53-8581-3F1DFB381AA8}" type="presOf" srcId="{C3B10465-2401-4CB6-B335-3C10DE768423}" destId="{B6548F78-843C-4969-A6A4-FC7F0BF9A7CC}" srcOrd="0" destOrd="1" presId="urn:microsoft.com/office/officeart/2005/8/layout/chevron2"/>
    <dgm:cxn modelId="{C333E764-0171-4402-98AA-9AD8ED0EA96F}" srcId="{25B16B25-BBF7-4ECE-9B69-39207BFCEC6F}" destId="{2329DBD5-E75C-4641-84ED-E1E56FA8D2AB}" srcOrd="3" destOrd="0" parTransId="{3017999C-41DF-41B4-831F-41AFBA74AF3C}" sibTransId="{1DA14AE5-2BA8-4638-B7F0-89695D217127}"/>
    <dgm:cxn modelId="{35FB543F-670D-4DAC-8BCF-0F4458E3BA6D}" srcId="{25B16B25-BBF7-4ECE-9B69-39207BFCEC6F}" destId="{87B697A4-7AE2-4284-8CCA-E78A33DFF0A1}" srcOrd="2" destOrd="0" parTransId="{8E45BD5A-7815-45D9-9892-8C50303ECF9E}" sibTransId="{7134F5B6-DC4B-4BB4-A13E-326AD550678D}"/>
    <dgm:cxn modelId="{F038EF1A-663C-41D5-9A83-C5FA58634BA3}" type="presOf" srcId="{87B697A4-7AE2-4284-8CCA-E78A33DFF0A1}" destId="{B6548F78-843C-4969-A6A4-FC7F0BF9A7CC}" srcOrd="0" destOrd="2" presId="urn:microsoft.com/office/officeart/2005/8/layout/chevron2"/>
    <dgm:cxn modelId="{F18660A8-2406-43D0-8FD4-BB1B1B92DDBE}" type="presOf" srcId="{D0979D84-2526-412D-A6A3-25D19094D14F}" destId="{D7E63C94-ACD0-4004-BA00-560F66B77C8E}" srcOrd="0" destOrd="0" presId="urn:microsoft.com/office/officeart/2005/8/layout/chevron2"/>
    <dgm:cxn modelId="{D96657DC-C485-4F90-8356-71E1C89269D9}" type="presOf" srcId="{6A8565E5-9916-4204-843F-28293C20C51B}" destId="{5ECE6517-889D-445F-9795-A7BEDD6AF20D}" srcOrd="0" destOrd="0" presId="urn:microsoft.com/office/officeart/2005/8/layout/chevron2"/>
    <dgm:cxn modelId="{088EFADB-FE67-49FC-9BB6-3A1E98336D00}" srcId="{25B16B25-BBF7-4ECE-9B69-39207BFCEC6F}" destId="{64EFDF36-6C1E-48B2-96BA-8EA21B1DDF9E}" srcOrd="0" destOrd="0" parTransId="{51A270BF-0016-44D2-8F5F-8B09CD3B42FB}" sibTransId="{40737ADA-EFCA-4406-A7BC-5B8BC3013F4F}"/>
    <dgm:cxn modelId="{0AACB598-A112-40E9-B3FA-8EE0C8F5A9EC}" srcId="{6A8565E5-9916-4204-843F-28293C20C51B}" destId="{D0979D84-2526-412D-A6A3-25D19094D14F}" srcOrd="2" destOrd="0" parTransId="{F14DDDF9-71AC-4278-9FD4-A8D9E3959C6B}" sibTransId="{E692D5C1-6B62-4570-BC51-7DBA6937810C}"/>
    <dgm:cxn modelId="{537B0977-C169-4E38-925F-BE6C38A71642}" type="presOf" srcId="{2329DBD5-E75C-4641-84ED-E1E56FA8D2AB}" destId="{B6548F78-843C-4969-A6A4-FC7F0BF9A7CC}" srcOrd="0" destOrd="3" presId="urn:microsoft.com/office/officeart/2005/8/layout/chevron2"/>
    <dgm:cxn modelId="{A76ED6E2-A1F2-4F54-B39B-D0E473E9D7BE}" srcId="{25B16B25-BBF7-4ECE-9B69-39207BFCEC6F}" destId="{C3B10465-2401-4CB6-B335-3C10DE768423}" srcOrd="1" destOrd="0" parTransId="{C12E8E14-9A78-488F-B125-F69B7AD57A51}" sibTransId="{53333A45-6AA3-42EE-A793-79D194ED149C}"/>
    <dgm:cxn modelId="{1AFDD447-F05B-4AB9-B12D-4EFCAD433325}" srcId="{0C444E7C-3A86-40D5-88B3-65CF731B5170}" destId="{3533AEB6-8C10-47DA-8F27-C482193CE0EC}" srcOrd="0" destOrd="0" parTransId="{2C9CDE1A-FE49-4A39-84F4-D43A66B2A92F}" sibTransId="{16728080-446A-4E9F-8FEF-2CEF9BA38E19}"/>
    <dgm:cxn modelId="{F99E7F2D-152B-46D7-AE11-DFE15748B6E0}" srcId="{6A8565E5-9916-4204-843F-28293C20C51B}" destId="{0673BC8F-0BF4-4FB3-A892-9379CDE24D96}" srcOrd="1" destOrd="0" parTransId="{86104B8C-CEAB-499D-9132-A934E47E5FCA}" sibTransId="{6238508E-EAD3-4C1E-A867-98619C085F3B}"/>
    <dgm:cxn modelId="{5FA87D3C-EF5F-4E9D-B3D2-C9E98B3D25CB}" type="presOf" srcId="{0C444E7C-3A86-40D5-88B3-65CF731B5170}" destId="{11259D3A-CB9A-40B6-ACDC-EC86E24F4893}" srcOrd="0" destOrd="0" presId="urn:microsoft.com/office/officeart/2005/8/layout/chevron2"/>
    <dgm:cxn modelId="{12C8E37C-3258-4A36-883F-3DFA59739738}" srcId="{0673BC8F-0BF4-4FB3-A892-9379CDE24D96}" destId="{B3E9B979-6F38-4FAD-81CC-BC77BAB6471C}" srcOrd="0" destOrd="0" parTransId="{393850D0-3AC1-4A79-9C41-BB4803EACA1E}" sibTransId="{FBD75272-D3B6-4DFC-85E2-AC5C6BD8CD18}"/>
    <dgm:cxn modelId="{6E450F68-071D-4487-9E65-DF973B8C0C4F}" srcId="{6A8565E5-9916-4204-843F-28293C20C51B}" destId="{25B16B25-BBF7-4ECE-9B69-39207BFCEC6F}" srcOrd="3" destOrd="0" parTransId="{C1680BB9-52CF-4AAA-A7BA-743D85B51D5E}" sibTransId="{9023AAB7-9D85-4221-896A-0C9B84851882}"/>
    <dgm:cxn modelId="{A8F5D6DF-2F2D-4FB9-A537-1E334F810C96}" type="presOf" srcId="{64EFDF36-6C1E-48B2-96BA-8EA21B1DDF9E}" destId="{B6548F78-843C-4969-A6A4-FC7F0BF9A7CC}" srcOrd="0" destOrd="0" presId="urn:microsoft.com/office/officeart/2005/8/layout/chevron2"/>
    <dgm:cxn modelId="{28CE0BC5-93CB-4F96-ADA1-3F40102F8863}" type="presOf" srcId="{B3E9B979-6F38-4FAD-81CC-BC77BAB6471C}" destId="{31E6DCB0-3DD5-4559-99E0-4BD8149848AF}" srcOrd="0" destOrd="0" presId="urn:microsoft.com/office/officeart/2005/8/layout/chevron2"/>
    <dgm:cxn modelId="{C797FEC6-FB28-4A2F-8000-E38ABF0B3591}" srcId="{6A8565E5-9916-4204-843F-28293C20C51B}" destId="{0C444E7C-3A86-40D5-88B3-65CF731B5170}" srcOrd="0" destOrd="0" parTransId="{95D21C8E-1A5A-4D94-94F4-FAAA8C40DDBB}" sibTransId="{C98E02CB-AF94-4C2D-8A93-AFDAFA432E9F}"/>
    <dgm:cxn modelId="{A78C3209-C351-4976-B612-7B217EF3D53D}" type="presOf" srcId="{29B7C28A-CC21-460A-873C-6E6F4E9FD534}" destId="{216CD50A-8AE9-45CD-8B1D-A0315DF8972A}" srcOrd="0" destOrd="0" presId="urn:microsoft.com/office/officeart/2005/8/layout/chevron2"/>
    <dgm:cxn modelId="{FEEC48C1-E0D9-43B3-890D-133FE62D36D2}" srcId="{D0979D84-2526-412D-A6A3-25D19094D14F}" destId="{29B7C28A-CC21-460A-873C-6E6F4E9FD534}" srcOrd="0" destOrd="0" parTransId="{B86B9CEC-D81D-46C6-B337-4169033D04CF}" sibTransId="{EEE641A4-8685-4AFF-8B25-C51A36339793}"/>
    <dgm:cxn modelId="{C69FD322-42B9-4B45-B6DA-49C38A7099E4}" type="presOf" srcId="{3533AEB6-8C10-47DA-8F27-C482193CE0EC}" destId="{E1645677-7053-409F-A47E-8EB7F5D5B47C}" srcOrd="0" destOrd="0" presId="urn:microsoft.com/office/officeart/2005/8/layout/chevron2"/>
    <dgm:cxn modelId="{646A7301-BA52-4C58-8454-AF1407738A15}" type="presOf" srcId="{25B16B25-BBF7-4ECE-9B69-39207BFCEC6F}" destId="{EC1EA0F7-06FD-46DB-81A0-F34CF6504115}" srcOrd="0" destOrd="0" presId="urn:microsoft.com/office/officeart/2005/8/layout/chevron2"/>
    <dgm:cxn modelId="{68C4041E-04D1-4E4A-BDB6-173FBD49D584}" type="presParOf" srcId="{5ECE6517-889D-445F-9795-A7BEDD6AF20D}" destId="{CA7AE7B8-12C5-4E18-B20C-2E44021F6683}" srcOrd="0" destOrd="0" presId="urn:microsoft.com/office/officeart/2005/8/layout/chevron2"/>
    <dgm:cxn modelId="{0D8F9DA1-F82C-4878-BD35-CCF30598D55E}" type="presParOf" srcId="{CA7AE7B8-12C5-4E18-B20C-2E44021F6683}" destId="{11259D3A-CB9A-40B6-ACDC-EC86E24F4893}" srcOrd="0" destOrd="0" presId="urn:microsoft.com/office/officeart/2005/8/layout/chevron2"/>
    <dgm:cxn modelId="{32886EEC-B688-439E-8D69-788F2785376E}" type="presParOf" srcId="{CA7AE7B8-12C5-4E18-B20C-2E44021F6683}" destId="{E1645677-7053-409F-A47E-8EB7F5D5B47C}" srcOrd="1" destOrd="0" presId="urn:microsoft.com/office/officeart/2005/8/layout/chevron2"/>
    <dgm:cxn modelId="{6A4E9BCB-5DC0-4255-A1B3-B5FF4BD945D7}" type="presParOf" srcId="{5ECE6517-889D-445F-9795-A7BEDD6AF20D}" destId="{FC8FC4A1-8CA8-412B-B351-4155F9BE5B92}" srcOrd="1" destOrd="0" presId="urn:microsoft.com/office/officeart/2005/8/layout/chevron2"/>
    <dgm:cxn modelId="{FF3B2208-8821-43BB-B461-B1F3508B42E2}" type="presParOf" srcId="{5ECE6517-889D-445F-9795-A7BEDD6AF20D}" destId="{043D381B-BC6F-4080-92ED-13D4B0535EFD}" srcOrd="2" destOrd="0" presId="urn:microsoft.com/office/officeart/2005/8/layout/chevron2"/>
    <dgm:cxn modelId="{ACDA6A0D-54A2-42EB-8052-7B5E666DAFE0}" type="presParOf" srcId="{043D381B-BC6F-4080-92ED-13D4B0535EFD}" destId="{B7ED8A0B-E6D6-45D8-BA22-7B2B97CEA88C}" srcOrd="0" destOrd="0" presId="urn:microsoft.com/office/officeart/2005/8/layout/chevron2"/>
    <dgm:cxn modelId="{8D12155C-217F-4446-86A8-66C3C9711AF5}" type="presParOf" srcId="{043D381B-BC6F-4080-92ED-13D4B0535EFD}" destId="{31E6DCB0-3DD5-4559-99E0-4BD8149848AF}" srcOrd="1" destOrd="0" presId="urn:microsoft.com/office/officeart/2005/8/layout/chevron2"/>
    <dgm:cxn modelId="{D0086415-D0AC-4678-B065-397BDA6EFE09}" type="presParOf" srcId="{5ECE6517-889D-445F-9795-A7BEDD6AF20D}" destId="{2D4784F7-F810-4DB0-AD29-384882194404}" srcOrd="3" destOrd="0" presId="urn:microsoft.com/office/officeart/2005/8/layout/chevron2"/>
    <dgm:cxn modelId="{3BC68DF3-AA18-454A-9120-F4AFE4DA4D77}" type="presParOf" srcId="{5ECE6517-889D-445F-9795-A7BEDD6AF20D}" destId="{05627686-12D9-4BA4-B980-74623B459A3C}" srcOrd="4" destOrd="0" presId="urn:microsoft.com/office/officeart/2005/8/layout/chevron2"/>
    <dgm:cxn modelId="{8A6E361B-AD1B-446A-B5B0-68400252293B}" type="presParOf" srcId="{05627686-12D9-4BA4-B980-74623B459A3C}" destId="{D7E63C94-ACD0-4004-BA00-560F66B77C8E}" srcOrd="0" destOrd="0" presId="urn:microsoft.com/office/officeart/2005/8/layout/chevron2"/>
    <dgm:cxn modelId="{AA892665-43AF-4667-AF6D-0C9291F9B219}" type="presParOf" srcId="{05627686-12D9-4BA4-B980-74623B459A3C}" destId="{216CD50A-8AE9-45CD-8B1D-A0315DF8972A}" srcOrd="1" destOrd="0" presId="urn:microsoft.com/office/officeart/2005/8/layout/chevron2"/>
    <dgm:cxn modelId="{E8C08A8B-6CD8-4D0F-A171-DB4CE0AF7BFB}" type="presParOf" srcId="{5ECE6517-889D-445F-9795-A7BEDD6AF20D}" destId="{06399762-93B6-4665-99D5-D051D54E17AE}" srcOrd="5" destOrd="0" presId="urn:microsoft.com/office/officeart/2005/8/layout/chevron2"/>
    <dgm:cxn modelId="{FDBE55E9-9A23-408A-A728-ED87C27F25CB}" type="presParOf" srcId="{5ECE6517-889D-445F-9795-A7BEDD6AF20D}" destId="{13F8C5CF-9D7E-4449-A158-A874A37F398E}" srcOrd="6" destOrd="0" presId="urn:microsoft.com/office/officeart/2005/8/layout/chevron2"/>
    <dgm:cxn modelId="{F705E679-AE00-4A90-AF81-575D846B2A53}" type="presParOf" srcId="{13F8C5CF-9D7E-4449-A158-A874A37F398E}" destId="{EC1EA0F7-06FD-46DB-81A0-F34CF6504115}" srcOrd="0" destOrd="0" presId="urn:microsoft.com/office/officeart/2005/8/layout/chevron2"/>
    <dgm:cxn modelId="{690C809E-0675-4221-9C72-5EF68263AC9E}" type="presParOf" srcId="{13F8C5CF-9D7E-4449-A158-A874A37F398E}" destId="{B6548F78-843C-4969-A6A4-FC7F0BF9A7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D5765-E9BD-490A-BBAD-83F7DBBF8FB7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F352988-086B-46BB-961B-010955898A47}">
      <dgm:prSet phldrT="[Testo]"/>
      <dgm:spPr/>
      <dgm:t>
        <a:bodyPr/>
        <a:lstStyle/>
        <a:p>
          <a:pPr algn="just"/>
          <a:r>
            <a:rPr lang="it-IT" b="1" i="1" dirty="0" smtClean="0">
              <a:solidFill>
                <a:srgbClr val="FF0000"/>
              </a:solidFill>
            </a:rPr>
            <a:t>Migliorare</a:t>
          </a:r>
          <a:r>
            <a:rPr lang="it-IT" b="1" i="1" dirty="0" smtClean="0">
              <a:solidFill>
                <a:schemeClr val="tx1"/>
              </a:solidFill>
            </a:rPr>
            <a:t> le competenze chiave e le soft </a:t>
          </a:r>
          <a:r>
            <a:rPr lang="it-IT" b="1" i="1" dirty="0" err="1" smtClean="0">
              <a:solidFill>
                <a:schemeClr val="tx1"/>
              </a:solidFill>
            </a:rPr>
            <a:t>skills</a:t>
          </a:r>
          <a:r>
            <a:rPr lang="it-IT" b="1" i="1" dirty="0" smtClean="0">
              <a:solidFill>
                <a:schemeClr val="tx1"/>
              </a:solidFill>
            </a:rPr>
            <a:t> degli alunni in modo da plasmare i loro profili in base alle richieste provenienti dal mercato del lavoro attraverso attività di formazione transnazionale personalizzate</a:t>
          </a:r>
          <a:endParaRPr lang="it-IT" b="1" i="1" dirty="0">
            <a:solidFill>
              <a:schemeClr val="tx1"/>
            </a:solidFill>
          </a:endParaRPr>
        </a:p>
      </dgm:t>
    </dgm:pt>
    <dgm:pt modelId="{9F49714B-F925-4596-B853-2F3090608D5A}" type="parTrans" cxnId="{2BA68BC9-9383-4967-86B8-01C901C9926E}">
      <dgm:prSet/>
      <dgm:spPr/>
      <dgm:t>
        <a:bodyPr/>
        <a:lstStyle/>
        <a:p>
          <a:endParaRPr lang="it-IT"/>
        </a:p>
      </dgm:t>
    </dgm:pt>
    <dgm:pt modelId="{5B4257F8-DF3B-443B-80D2-B1552AC4E26F}" type="sibTrans" cxnId="{2BA68BC9-9383-4967-86B8-01C901C9926E}">
      <dgm:prSet/>
      <dgm:spPr/>
      <dgm:t>
        <a:bodyPr/>
        <a:lstStyle/>
        <a:p>
          <a:endParaRPr lang="it-IT"/>
        </a:p>
      </dgm:t>
    </dgm:pt>
    <dgm:pt modelId="{A6F2EF12-B46E-40B6-BB7A-47FE0BD1C74C}">
      <dgm:prSet phldrT="[Testo]"/>
      <dgm:spPr/>
      <dgm:t>
        <a:bodyPr/>
        <a:lstStyle/>
        <a:p>
          <a:pPr algn="just"/>
          <a:r>
            <a:rPr lang="it-IT" b="1" i="1" dirty="0" smtClean="0">
              <a:solidFill>
                <a:srgbClr val="FF0000"/>
              </a:solidFill>
            </a:rPr>
            <a:t>Sensibilizzare</a:t>
          </a:r>
          <a:r>
            <a:rPr lang="it-IT" b="1" i="1" dirty="0" smtClean="0">
              <a:solidFill>
                <a:schemeClr val="tx1"/>
              </a:solidFill>
            </a:rPr>
            <a:t> gli stakeholder educativi e le scuole verso una percezione più consapevole delle competenze chiave e trasversali nel processo individuale di integrazione nella società e nel mercato del lavoro</a:t>
          </a:r>
          <a:endParaRPr lang="it-IT" b="1" i="1" dirty="0">
            <a:solidFill>
              <a:schemeClr val="tx1"/>
            </a:solidFill>
          </a:endParaRPr>
        </a:p>
      </dgm:t>
    </dgm:pt>
    <dgm:pt modelId="{76149CEC-F466-47F1-85CE-C08C40BC3910}" type="parTrans" cxnId="{8D8E2AB2-2B9D-4DFE-A0AD-22CF33FCE1C7}">
      <dgm:prSet/>
      <dgm:spPr/>
      <dgm:t>
        <a:bodyPr/>
        <a:lstStyle/>
        <a:p>
          <a:endParaRPr lang="it-IT"/>
        </a:p>
      </dgm:t>
    </dgm:pt>
    <dgm:pt modelId="{F62937D9-AFF3-46C0-846F-871C458C6C4A}" type="sibTrans" cxnId="{8D8E2AB2-2B9D-4DFE-A0AD-22CF33FCE1C7}">
      <dgm:prSet/>
      <dgm:spPr/>
      <dgm:t>
        <a:bodyPr/>
        <a:lstStyle/>
        <a:p>
          <a:endParaRPr lang="it-IT"/>
        </a:p>
      </dgm:t>
    </dgm:pt>
    <dgm:pt modelId="{FDC0309B-617C-4A30-8B31-1EABE1242B4A}">
      <dgm:prSet phldrT="[Testo]"/>
      <dgm:spPr/>
      <dgm:t>
        <a:bodyPr/>
        <a:lstStyle/>
        <a:p>
          <a:pPr algn="just"/>
          <a:r>
            <a:rPr lang="it-IT" b="1" i="1" dirty="0" smtClean="0">
              <a:solidFill>
                <a:srgbClr val="FF0000"/>
              </a:solidFill>
            </a:rPr>
            <a:t>Accelerare</a:t>
          </a:r>
          <a:r>
            <a:rPr lang="it-IT" b="1" i="1" dirty="0" smtClean="0">
              <a:solidFill>
                <a:schemeClr val="tx1"/>
              </a:solidFill>
            </a:rPr>
            <a:t> il processo di internazionalizzazione delle scuole partner coinvolte potenziando le competenze linguistiche/digitali del personale per tutta la durata del progetto e arricchendo il loro curriculum con ulteriore esperienza di gestione nel quadro del programma Erasmus +</a:t>
          </a:r>
          <a:endParaRPr lang="it-IT" b="1" i="1" dirty="0">
            <a:solidFill>
              <a:schemeClr val="tx1"/>
            </a:solidFill>
          </a:endParaRPr>
        </a:p>
      </dgm:t>
    </dgm:pt>
    <dgm:pt modelId="{6DD0F3E2-05BA-4161-B070-9BE14B7F1DE2}" type="parTrans" cxnId="{EBD2C528-0C06-405F-AC46-319C60C86CF4}">
      <dgm:prSet/>
      <dgm:spPr/>
      <dgm:t>
        <a:bodyPr/>
        <a:lstStyle/>
        <a:p>
          <a:endParaRPr lang="it-IT"/>
        </a:p>
      </dgm:t>
    </dgm:pt>
    <dgm:pt modelId="{06960984-FAF0-4828-94EF-D01EB17C535A}" type="sibTrans" cxnId="{EBD2C528-0C06-405F-AC46-319C60C86CF4}">
      <dgm:prSet/>
      <dgm:spPr/>
      <dgm:t>
        <a:bodyPr/>
        <a:lstStyle/>
        <a:p>
          <a:endParaRPr lang="it-IT"/>
        </a:p>
      </dgm:t>
    </dgm:pt>
    <dgm:pt modelId="{8A31B7D5-4966-48AD-AD86-4CD5B3DD3E30}">
      <dgm:prSet phldrT="[Testo]"/>
      <dgm:spPr/>
      <dgm:t>
        <a:bodyPr/>
        <a:lstStyle/>
        <a:p>
          <a:pPr algn="just"/>
          <a:r>
            <a:rPr lang="it-IT" b="1" i="1" dirty="0" smtClean="0">
              <a:solidFill>
                <a:srgbClr val="FF0000"/>
              </a:solidFill>
            </a:rPr>
            <a:t>Consentire</a:t>
          </a:r>
          <a:r>
            <a:rPr lang="it-IT" b="1" i="1" dirty="0" smtClean="0">
              <a:solidFill>
                <a:schemeClr val="tx1"/>
              </a:solidFill>
            </a:rPr>
            <a:t> agli educatori coinvolti nella gestione e agli insegnanti accompagnatori di sviluppare una pianificazione sostenibile e competenze organizzative e stabilire opportunità di cooperazione internazionale a lungo termine</a:t>
          </a:r>
          <a:endParaRPr lang="it-IT" b="1" i="1" dirty="0">
            <a:solidFill>
              <a:schemeClr val="tx1"/>
            </a:solidFill>
          </a:endParaRPr>
        </a:p>
      </dgm:t>
    </dgm:pt>
    <dgm:pt modelId="{C9B6716C-A5DC-4A0B-919A-7F94FA95E1C0}" type="parTrans" cxnId="{5711EECC-BC34-4C53-900F-32D07330E813}">
      <dgm:prSet/>
      <dgm:spPr/>
      <dgm:t>
        <a:bodyPr/>
        <a:lstStyle/>
        <a:p>
          <a:endParaRPr lang="it-IT"/>
        </a:p>
      </dgm:t>
    </dgm:pt>
    <dgm:pt modelId="{3A3AEF51-9A1D-4733-AA2C-616A2C677636}" type="sibTrans" cxnId="{5711EECC-BC34-4C53-900F-32D07330E813}">
      <dgm:prSet/>
      <dgm:spPr/>
      <dgm:t>
        <a:bodyPr/>
        <a:lstStyle/>
        <a:p>
          <a:endParaRPr lang="it-IT"/>
        </a:p>
      </dgm:t>
    </dgm:pt>
    <dgm:pt modelId="{B3826A4D-21D2-4B02-A6D2-6AC87CC87BBC}" type="pres">
      <dgm:prSet presAssocID="{4ABD5765-E9BD-490A-BBAD-83F7DBBF8F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6302493-ED09-4F0F-8D2A-9F94C6E1B5B8}" type="pres">
      <dgm:prSet presAssocID="{9F352988-086B-46BB-961B-010955898A47}" presName="composite" presStyleCnt="0"/>
      <dgm:spPr/>
    </dgm:pt>
    <dgm:pt modelId="{B802AB05-0770-4C32-B123-AE7900E2542C}" type="pres">
      <dgm:prSet presAssocID="{9F352988-086B-46BB-961B-010955898A47}" presName="imgShp" presStyleLbl="fgImgPlace1" presStyleIdx="0" presStyleCnt="4" custLinFactNeighborY="-9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0D2221-30CB-4BE4-9D6F-395FFEB584F8}" type="pres">
      <dgm:prSet presAssocID="{9F352988-086B-46BB-961B-010955898A4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2C834A-5ECC-4EED-A3A5-7D80EB76B851}" type="pres">
      <dgm:prSet presAssocID="{5B4257F8-DF3B-443B-80D2-B1552AC4E26F}" presName="spacing" presStyleCnt="0"/>
      <dgm:spPr/>
    </dgm:pt>
    <dgm:pt modelId="{F0655BD4-E615-4621-AD86-2393371F9711}" type="pres">
      <dgm:prSet presAssocID="{A6F2EF12-B46E-40B6-BB7A-47FE0BD1C74C}" presName="composite" presStyleCnt="0"/>
      <dgm:spPr/>
    </dgm:pt>
    <dgm:pt modelId="{55891329-54AB-4F1B-8717-C1D8A83B3BD1}" type="pres">
      <dgm:prSet presAssocID="{A6F2EF12-B46E-40B6-BB7A-47FE0BD1C74C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548E905-AE9E-4A00-A646-2865314BE5FC}" type="pres">
      <dgm:prSet presAssocID="{A6F2EF12-B46E-40B6-BB7A-47FE0BD1C74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F86FF5-2E4C-48D6-8757-EAFE060DF203}" type="pres">
      <dgm:prSet presAssocID="{F62937D9-AFF3-46C0-846F-871C458C6C4A}" presName="spacing" presStyleCnt="0"/>
      <dgm:spPr/>
    </dgm:pt>
    <dgm:pt modelId="{2582653A-71CA-4459-948B-34935851C6AE}" type="pres">
      <dgm:prSet presAssocID="{FDC0309B-617C-4A30-8B31-1EABE1242B4A}" presName="composite" presStyleCnt="0"/>
      <dgm:spPr/>
    </dgm:pt>
    <dgm:pt modelId="{9C673B92-2816-4475-9E22-C0A3D2C74CA8}" type="pres">
      <dgm:prSet presAssocID="{FDC0309B-617C-4A30-8B31-1EABE1242B4A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56C2E0F-5C12-4FF3-BCD7-C3A08089184A}" type="pres">
      <dgm:prSet presAssocID="{FDC0309B-617C-4A30-8B31-1EABE1242B4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014850-DFC7-4905-951D-7301E6463D9E}" type="pres">
      <dgm:prSet presAssocID="{06960984-FAF0-4828-94EF-D01EB17C535A}" presName="spacing" presStyleCnt="0"/>
      <dgm:spPr/>
    </dgm:pt>
    <dgm:pt modelId="{896B7799-43AE-49DB-9E01-6548F06E3A14}" type="pres">
      <dgm:prSet presAssocID="{8A31B7D5-4966-48AD-AD86-4CD5B3DD3E30}" presName="composite" presStyleCnt="0"/>
      <dgm:spPr/>
    </dgm:pt>
    <dgm:pt modelId="{F07CA625-CD81-4C04-8311-3134E317CA61}" type="pres">
      <dgm:prSet presAssocID="{8A31B7D5-4966-48AD-AD86-4CD5B3DD3E30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F12FF3B-F591-4529-AC39-E0B415273D42}" type="pres">
      <dgm:prSet presAssocID="{8A31B7D5-4966-48AD-AD86-4CD5B3DD3E3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8336ECD-B8C3-4FF5-98FD-3CA4F6F48002}" type="presOf" srcId="{4ABD5765-E9BD-490A-BBAD-83F7DBBF8FB7}" destId="{B3826A4D-21D2-4B02-A6D2-6AC87CC87BBC}" srcOrd="0" destOrd="0" presId="urn:microsoft.com/office/officeart/2005/8/layout/vList3"/>
    <dgm:cxn modelId="{1A4F6C17-8151-468F-8C43-97C656FC7208}" type="presOf" srcId="{A6F2EF12-B46E-40B6-BB7A-47FE0BD1C74C}" destId="{2548E905-AE9E-4A00-A646-2865314BE5FC}" srcOrd="0" destOrd="0" presId="urn:microsoft.com/office/officeart/2005/8/layout/vList3"/>
    <dgm:cxn modelId="{09C29978-887D-44DA-993C-BD7A0F071025}" type="presOf" srcId="{FDC0309B-617C-4A30-8B31-1EABE1242B4A}" destId="{056C2E0F-5C12-4FF3-BCD7-C3A08089184A}" srcOrd="0" destOrd="0" presId="urn:microsoft.com/office/officeart/2005/8/layout/vList3"/>
    <dgm:cxn modelId="{EBD2C528-0C06-405F-AC46-319C60C86CF4}" srcId="{4ABD5765-E9BD-490A-BBAD-83F7DBBF8FB7}" destId="{FDC0309B-617C-4A30-8B31-1EABE1242B4A}" srcOrd="2" destOrd="0" parTransId="{6DD0F3E2-05BA-4161-B070-9BE14B7F1DE2}" sibTransId="{06960984-FAF0-4828-94EF-D01EB17C535A}"/>
    <dgm:cxn modelId="{8D8E2AB2-2B9D-4DFE-A0AD-22CF33FCE1C7}" srcId="{4ABD5765-E9BD-490A-BBAD-83F7DBBF8FB7}" destId="{A6F2EF12-B46E-40B6-BB7A-47FE0BD1C74C}" srcOrd="1" destOrd="0" parTransId="{76149CEC-F466-47F1-85CE-C08C40BC3910}" sibTransId="{F62937D9-AFF3-46C0-846F-871C458C6C4A}"/>
    <dgm:cxn modelId="{AD748AAF-AA91-463E-B6C7-DBED5E417E49}" type="presOf" srcId="{8A31B7D5-4966-48AD-AD86-4CD5B3DD3E30}" destId="{7F12FF3B-F591-4529-AC39-E0B415273D42}" srcOrd="0" destOrd="0" presId="urn:microsoft.com/office/officeart/2005/8/layout/vList3"/>
    <dgm:cxn modelId="{5711EECC-BC34-4C53-900F-32D07330E813}" srcId="{4ABD5765-E9BD-490A-BBAD-83F7DBBF8FB7}" destId="{8A31B7D5-4966-48AD-AD86-4CD5B3DD3E30}" srcOrd="3" destOrd="0" parTransId="{C9B6716C-A5DC-4A0B-919A-7F94FA95E1C0}" sibTransId="{3A3AEF51-9A1D-4733-AA2C-616A2C677636}"/>
    <dgm:cxn modelId="{2BA68BC9-9383-4967-86B8-01C901C9926E}" srcId="{4ABD5765-E9BD-490A-BBAD-83F7DBBF8FB7}" destId="{9F352988-086B-46BB-961B-010955898A47}" srcOrd="0" destOrd="0" parTransId="{9F49714B-F925-4596-B853-2F3090608D5A}" sibTransId="{5B4257F8-DF3B-443B-80D2-B1552AC4E26F}"/>
    <dgm:cxn modelId="{8D70A6E1-DBCC-455F-9461-3A3A65018AFC}" type="presOf" srcId="{9F352988-086B-46BB-961B-010955898A47}" destId="{DF0D2221-30CB-4BE4-9D6F-395FFEB584F8}" srcOrd="0" destOrd="0" presId="urn:microsoft.com/office/officeart/2005/8/layout/vList3"/>
    <dgm:cxn modelId="{C6917BD6-C7D0-47AB-916D-01FD61DD5D4B}" type="presParOf" srcId="{B3826A4D-21D2-4B02-A6D2-6AC87CC87BBC}" destId="{96302493-ED09-4F0F-8D2A-9F94C6E1B5B8}" srcOrd="0" destOrd="0" presId="urn:microsoft.com/office/officeart/2005/8/layout/vList3"/>
    <dgm:cxn modelId="{D99C838E-8323-4E2C-A2EC-0B51983FECA2}" type="presParOf" srcId="{96302493-ED09-4F0F-8D2A-9F94C6E1B5B8}" destId="{B802AB05-0770-4C32-B123-AE7900E2542C}" srcOrd="0" destOrd="0" presId="urn:microsoft.com/office/officeart/2005/8/layout/vList3"/>
    <dgm:cxn modelId="{C9D16392-78B5-4DBF-815C-D9894EEF8513}" type="presParOf" srcId="{96302493-ED09-4F0F-8D2A-9F94C6E1B5B8}" destId="{DF0D2221-30CB-4BE4-9D6F-395FFEB584F8}" srcOrd="1" destOrd="0" presId="urn:microsoft.com/office/officeart/2005/8/layout/vList3"/>
    <dgm:cxn modelId="{437191DB-1284-4D4F-998B-B0648F8A93E9}" type="presParOf" srcId="{B3826A4D-21D2-4B02-A6D2-6AC87CC87BBC}" destId="{902C834A-5ECC-4EED-A3A5-7D80EB76B851}" srcOrd="1" destOrd="0" presId="urn:microsoft.com/office/officeart/2005/8/layout/vList3"/>
    <dgm:cxn modelId="{5FCDF5E2-701C-40C1-A868-4C109A7521A6}" type="presParOf" srcId="{B3826A4D-21D2-4B02-A6D2-6AC87CC87BBC}" destId="{F0655BD4-E615-4621-AD86-2393371F9711}" srcOrd="2" destOrd="0" presId="urn:microsoft.com/office/officeart/2005/8/layout/vList3"/>
    <dgm:cxn modelId="{7E3D77AE-B317-4DFB-B80F-6DD137CC5EFE}" type="presParOf" srcId="{F0655BD4-E615-4621-AD86-2393371F9711}" destId="{55891329-54AB-4F1B-8717-C1D8A83B3BD1}" srcOrd="0" destOrd="0" presId="urn:microsoft.com/office/officeart/2005/8/layout/vList3"/>
    <dgm:cxn modelId="{4333A566-6128-439D-A3FD-984A770A5DA3}" type="presParOf" srcId="{F0655BD4-E615-4621-AD86-2393371F9711}" destId="{2548E905-AE9E-4A00-A646-2865314BE5FC}" srcOrd="1" destOrd="0" presId="urn:microsoft.com/office/officeart/2005/8/layout/vList3"/>
    <dgm:cxn modelId="{7DFFEEBF-B115-4591-AC66-709FE74BD46D}" type="presParOf" srcId="{B3826A4D-21D2-4B02-A6D2-6AC87CC87BBC}" destId="{22F86FF5-2E4C-48D6-8757-EAFE060DF203}" srcOrd="3" destOrd="0" presId="urn:microsoft.com/office/officeart/2005/8/layout/vList3"/>
    <dgm:cxn modelId="{55FC8CEC-1196-42A2-9DA4-A761089F2A14}" type="presParOf" srcId="{B3826A4D-21D2-4B02-A6D2-6AC87CC87BBC}" destId="{2582653A-71CA-4459-948B-34935851C6AE}" srcOrd="4" destOrd="0" presId="urn:microsoft.com/office/officeart/2005/8/layout/vList3"/>
    <dgm:cxn modelId="{B41696CF-78D6-497A-B88D-89406B41DACC}" type="presParOf" srcId="{2582653A-71CA-4459-948B-34935851C6AE}" destId="{9C673B92-2816-4475-9E22-C0A3D2C74CA8}" srcOrd="0" destOrd="0" presId="urn:microsoft.com/office/officeart/2005/8/layout/vList3"/>
    <dgm:cxn modelId="{D9F46239-A8A5-4EE3-BB40-5DFF862F0A36}" type="presParOf" srcId="{2582653A-71CA-4459-948B-34935851C6AE}" destId="{056C2E0F-5C12-4FF3-BCD7-C3A08089184A}" srcOrd="1" destOrd="0" presId="urn:microsoft.com/office/officeart/2005/8/layout/vList3"/>
    <dgm:cxn modelId="{DFFEA9EE-FAEA-435D-9BE6-9E1913FF0862}" type="presParOf" srcId="{B3826A4D-21D2-4B02-A6D2-6AC87CC87BBC}" destId="{11014850-DFC7-4905-951D-7301E6463D9E}" srcOrd="5" destOrd="0" presId="urn:microsoft.com/office/officeart/2005/8/layout/vList3"/>
    <dgm:cxn modelId="{336A727C-E055-4B6F-A320-C38BA6D12A90}" type="presParOf" srcId="{B3826A4D-21D2-4B02-A6D2-6AC87CC87BBC}" destId="{896B7799-43AE-49DB-9E01-6548F06E3A14}" srcOrd="6" destOrd="0" presId="urn:microsoft.com/office/officeart/2005/8/layout/vList3"/>
    <dgm:cxn modelId="{CE0C160D-3BF5-4C96-881B-731736DDA637}" type="presParOf" srcId="{896B7799-43AE-49DB-9E01-6548F06E3A14}" destId="{F07CA625-CD81-4C04-8311-3134E317CA61}" srcOrd="0" destOrd="0" presId="urn:microsoft.com/office/officeart/2005/8/layout/vList3"/>
    <dgm:cxn modelId="{E5845778-665E-44C5-9B5D-3687B0DFB098}" type="presParOf" srcId="{896B7799-43AE-49DB-9E01-6548F06E3A14}" destId="{7F12FF3B-F591-4529-AC39-E0B415273D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42ED9-B335-4933-B3CA-AE1BBEA0375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5EE7570-26C7-4E5C-A2A8-FA80A515C5C7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Gli studenti acquisiranno competenze chiave e soft </a:t>
          </a:r>
          <a:r>
            <a:rPr lang="it-IT" sz="1800" b="1" dirty="0" err="1" smtClean="0">
              <a:solidFill>
                <a:schemeClr val="tx1"/>
              </a:solidFill>
            </a:rPr>
            <a:t>skills</a:t>
          </a:r>
          <a:r>
            <a:rPr lang="it-IT" sz="1800" b="1" dirty="0" smtClean="0">
              <a:solidFill>
                <a:schemeClr val="tx1"/>
              </a:solidFill>
            </a:rPr>
            <a:t> </a:t>
          </a:r>
          <a:endParaRPr lang="it-IT" sz="1800" b="1" dirty="0">
            <a:solidFill>
              <a:schemeClr val="tx1"/>
            </a:solidFill>
          </a:endParaRPr>
        </a:p>
      </dgm:t>
    </dgm:pt>
    <dgm:pt modelId="{BF933718-DF80-4AFE-9B85-F0A262DCE8D4}" type="parTrans" cxnId="{18E052F0-F0E0-4783-A4C8-EF59701CAADF}">
      <dgm:prSet/>
      <dgm:spPr/>
      <dgm:t>
        <a:bodyPr/>
        <a:lstStyle/>
        <a:p>
          <a:endParaRPr lang="it-IT"/>
        </a:p>
      </dgm:t>
    </dgm:pt>
    <dgm:pt modelId="{61AF3A94-CB42-4742-B516-D9119E948299}" type="sibTrans" cxnId="{18E052F0-F0E0-4783-A4C8-EF59701CAADF}">
      <dgm:prSet/>
      <dgm:spPr/>
      <dgm:t>
        <a:bodyPr/>
        <a:lstStyle/>
        <a:p>
          <a:endParaRPr lang="it-IT"/>
        </a:p>
      </dgm:t>
    </dgm:pt>
    <dgm:pt modelId="{2E481D35-D277-49A5-8646-6984A4C5DB89}">
      <dgm:prSet phldrT="[Testo]" custT="1"/>
      <dgm:spPr/>
      <dgm:t>
        <a:bodyPr/>
        <a:lstStyle/>
        <a:p>
          <a:r>
            <a:rPr lang="it-IT" sz="1800" b="1" dirty="0" smtClean="0">
              <a:solidFill>
                <a:schemeClr val="tx1"/>
              </a:solidFill>
            </a:rPr>
            <a:t>I docenti integreranno le metodologie didattiche e gli strumenti di autovalutazione utilizzati durante gli LTTA nella loro routine di insegnamento</a:t>
          </a:r>
          <a:endParaRPr lang="it-IT" sz="1800" b="1" dirty="0">
            <a:solidFill>
              <a:schemeClr val="tx1"/>
            </a:solidFill>
          </a:endParaRPr>
        </a:p>
      </dgm:t>
    </dgm:pt>
    <dgm:pt modelId="{2AD0848A-307E-47F1-A4C1-64261302B2C1}" type="parTrans" cxnId="{35596819-908C-4267-89CC-3A9AEA03903D}">
      <dgm:prSet/>
      <dgm:spPr/>
      <dgm:t>
        <a:bodyPr/>
        <a:lstStyle/>
        <a:p>
          <a:endParaRPr lang="it-IT"/>
        </a:p>
      </dgm:t>
    </dgm:pt>
    <dgm:pt modelId="{DF928261-5D48-4731-827D-F983FDBA4FFE}" type="sibTrans" cxnId="{35596819-908C-4267-89CC-3A9AEA03903D}">
      <dgm:prSet/>
      <dgm:spPr/>
      <dgm:t>
        <a:bodyPr/>
        <a:lstStyle/>
        <a:p>
          <a:endParaRPr lang="it-IT"/>
        </a:p>
      </dgm:t>
    </dgm:pt>
    <dgm:pt modelId="{D941E3C0-9422-4817-A212-5C36AEE4B390}">
      <dgm:prSet phldrT="[Testo]" custT="1"/>
      <dgm:spPr/>
      <dgm:t>
        <a:bodyPr/>
        <a:lstStyle/>
        <a:p>
          <a:pPr algn="ctr"/>
          <a:r>
            <a:rPr lang="it-IT" sz="1800" b="1" dirty="0" smtClean="0">
              <a:solidFill>
                <a:schemeClr val="tx1"/>
              </a:solidFill>
            </a:rPr>
            <a:t>Nuove attività didattiche, progetti transnazionali e scambi virtuali nasceranno dalla cooperazione tra le scuole partner per migliorare la qualità dell'insegnamento delle competenze chiave</a:t>
          </a:r>
          <a:endParaRPr lang="it-IT" sz="1800" b="1" dirty="0">
            <a:solidFill>
              <a:schemeClr val="tx1"/>
            </a:solidFill>
          </a:endParaRPr>
        </a:p>
      </dgm:t>
    </dgm:pt>
    <dgm:pt modelId="{805288C9-8EAB-4830-9FCA-63E1592AD290}" type="parTrans" cxnId="{6736A885-C6B9-48FF-8367-32137CC89DE4}">
      <dgm:prSet/>
      <dgm:spPr/>
      <dgm:t>
        <a:bodyPr/>
        <a:lstStyle/>
        <a:p>
          <a:endParaRPr lang="it-IT"/>
        </a:p>
      </dgm:t>
    </dgm:pt>
    <dgm:pt modelId="{689C35D5-F1D4-451B-9350-57FF9883A5C9}" type="sibTrans" cxnId="{6736A885-C6B9-48FF-8367-32137CC89DE4}">
      <dgm:prSet/>
      <dgm:spPr/>
      <dgm:t>
        <a:bodyPr/>
        <a:lstStyle/>
        <a:p>
          <a:endParaRPr lang="it-IT"/>
        </a:p>
      </dgm:t>
    </dgm:pt>
    <dgm:pt modelId="{B27D2E94-3F89-408F-BD84-29962624C73A}" type="pres">
      <dgm:prSet presAssocID="{68C42ED9-B335-4933-B3CA-AE1BBEA037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88AF4DF-6EC2-4F0E-BE00-D1DFD74CD4A7}" type="pres">
      <dgm:prSet presAssocID="{75EE7570-26C7-4E5C-A2A8-FA80A515C5C7}" presName="linNode" presStyleCnt="0"/>
      <dgm:spPr/>
    </dgm:pt>
    <dgm:pt modelId="{1D828062-2F3C-4704-B7BC-C361038C7BF4}" type="pres">
      <dgm:prSet presAssocID="{75EE7570-26C7-4E5C-A2A8-FA80A515C5C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4DCADC-0D9A-4CFC-BA92-4F2955BFE432}" type="pres">
      <dgm:prSet presAssocID="{61AF3A94-CB42-4742-B516-D9119E948299}" presName="sp" presStyleCnt="0"/>
      <dgm:spPr/>
    </dgm:pt>
    <dgm:pt modelId="{E6A80A80-D538-4175-95CE-DA992E095D48}" type="pres">
      <dgm:prSet presAssocID="{2E481D35-D277-49A5-8646-6984A4C5DB89}" presName="linNode" presStyleCnt="0"/>
      <dgm:spPr/>
    </dgm:pt>
    <dgm:pt modelId="{15E6CECC-E100-46A3-A096-347F55AFDBD0}" type="pres">
      <dgm:prSet presAssocID="{2E481D35-D277-49A5-8646-6984A4C5DB8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111227-6CB4-4560-9825-A67ACB0A660A}" type="pres">
      <dgm:prSet presAssocID="{DF928261-5D48-4731-827D-F983FDBA4FFE}" presName="sp" presStyleCnt="0"/>
      <dgm:spPr/>
    </dgm:pt>
    <dgm:pt modelId="{A15F3436-067A-4E84-832B-C59458DFF39F}" type="pres">
      <dgm:prSet presAssocID="{D941E3C0-9422-4817-A212-5C36AEE4B390}" presName="linNode" presStyleCnt="0"/>
      <dgm:spPr/>
    </dgm:pt>
    <dgm:pt modelId="{8BED5960-9BF3-4685-BD75-A973559413C0}" type="pres">
      <dgm:prSet presAssocID="{D941E3C0-9422-4817-A212-5C36AEE4B39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E04821-72BE-42EC-9662-2612CE21877A}" type="presOf" srcId="{68C42ED9-B335-4933-B3CA-AE1BBEA0375B}" destId="{B27D2E94-3F89-408F-BD84-29962624C73A}" srcOrd="0" destOrd="0" presId="urn:microsoft.com/office/officeart/2005/8/layout/vList5"/>
    <dgm:cxn modelId="{E9CE8F7E-E0E6-40D7-A658-05D1013E6C21}" type="presOf" srcId="{2E481D35-D277-49A5-8646-6984A4C5DB89}" destId="{15E6CECC-E100-46A3-A096-347F55AFDBD0}" srcOrd="0" destOrd="0" presId="urn:microsoft.com/office/officeart/2005/8/layout/vList5"/>
    <dgm:cxn modelId="{6736A885-C6B9-48FF-8367-32137CC89DE4}" srcId="{68C42ED9-B335-4933-B3CA-AE1BBEA0375B}" destId="{D941E3C0-9422-4817-A212-5C36AEE4B390}" srcOrd="2" destOrd="0" parTransId="{805288C9-8EAB-4830-9FCA-63E1592AD290}" sibTransId="{689C35D5-F1D4-451B-9350-57FF9883A5C9}"/>
    <dgm:cxn modelId="{18E052F0-F0E0-4783-A4C8-EF59701CAADF}" srcId="{68C42ED9-B335-4933-B3CA-AE1BBEA0375B}" destId="{75EE7570-26C7-4E5C-A2A8-FA80A515C5C7}" srcOrd="0" destOrd="0" parTransId="{BF933718-DF80-4AFE-9B85-F0A262DCE8D4}" sibTransId="{61AF3A94-CB42-4742-B516-D9119E948299}"/>
    <dgm:cxn modelId="{35596819-908C-4267-89CC-3A9AEA03903D}" srcId="{68C42ED9-B335-4933-B3CA-AE1BBEA0375B}" destId="{2E481D35-D277-49A5-8646-6984A4C5DB89}" srcOrd="1" destOrd="0" parTransId="{2AD0848A-307E-47F1-A4C1-64261302B2C1}" sibTransId="{DF928261-5D48-4731-827D-F983FDBA4FFE}"/>
    <dgm:cxn modelId="{F4CA5358-2443-49B9-BC44-906154C65EDA}" type="presOf" srcId="{D941E3C0-9422-4817-A212-5C36AEE4B390}" destId="{8BED5960-9BF3-4685-BD75-A973559413C0}" srcOrd="0" destOrd="0" presId="urn:microsoft.com/office/officeart/2005/8/layout/vList5"/>
    <dgm:cxn modelId="{5D86B65B-5CD9-427A-AF88-59EDB35E3F59}" type="presOf" srcId="{75EE7570-26C7-4E5C-A2A8-FA80A515C5C7}" destId="{1D828062-2F3C-4704-B7BC-C361038C7BF4}" srcOrd="0" destOrd="0" presId="urn:microsoft.com/office/officeart/2005/8/layout/vList5"/>
    <dgm:cxn modelId="{8F6E5641-1E77-4343-A28E-D7B44D7D56C8}" type="presParOf" srcId="{B27D2E94-3F89-408F-BD84-29962624C73A}" destId="{B88AF4DF-6EC2-4F0E-BE00-D1DFD74CD4A7}" srcOrd="0" destOrd="0" presId="urn:microsoft.com/office/officeart/2005/8/layout/vList5"/>
    <dgm:cxn modelId="{B853A172-5787-4577-8A08-709757493D68}" type="presParOf" srcId="{B88AF4DF-6EC2-4F0E-BE00-D1DFD74CD4A7}" destId="{1D828062-2F3C-4704-B7BC-C361038C7BF4}" srcOrd="0" destOrd="0" presId="urn:microsoft.com/office/officeart/2005/8/layout/vList5"/>
    <dgm:cxn modelId="{ADD99F63-C5CA-4B68-8AE0-56C2769AAC2F}" type="presParOf" srcId="{B27D2E94-3F89-408F-BD84-29962624C73A}" destId="{374DCADC-0D9A-4CFC-BA92-4F2955BFE432}" srcOrd="1" destOrd="0" presId="urn:microsoft.com/office/officeart/2005/8/layout/vList5"/>
    <dgm:cxn modelId="{D1C24FB3-09DE-489C-83A0-E51A90C4AB10}" type="presParOf" srcId="{B27D2E94-3F89-408F-BD84-29962624C73A}" destId="{E6A80A80-D538-4175-95CE-DA992E095D48}" srcOrd="2" destOrd="0" presId="urn:microsoft.com/office/officeart/2005/8/layout/vList5"/>
    <dgm:cxn modelId="{921770A3-FE71-4316-9BFC-8334F22FFD0A}" type="presParOf" srcId="{E6A80A80-D538-4175-95CE-DA992E095D48}" destId="{15E6CECC-E100-46A3-A096-347F55AFDBD0}" srcOrd="0" destOrd="0" presId="urn:microsoft.com/office/officeart/2005/8/layout/vList5"/>
    <dgm:cxn modelId="{3444DDDB-AC3C-4D5C-AD1B-BD380649B4CC}" type="presParOf" srcId="{B27D2E94-3F89-408F-BD84-29962624C73A}" destId="{13111227-6CB4-4560-9825-A67ACB0A660A}" srcOrd="3" destOrd="0" presId="urn:microsoft.com/office/officeart/2005/8/layout/vList5"/>
    <dgm:cxn modelId="{5EEDA928-B42E-418B-AEB6-69DE0C1473A4}" type="presParOf" srcId="{B27D2E94-3F89-408F-BD84-29962624C73A}" destId="{A15F3436-067A-4E84-832B-C59458DFF39F}" srcOrd="4" destOrd="0" presId="urn:microsoft.com/office/officeart/2005/8/layout/vList5"/>
    <dgm:cxn modelId="{9AF7F87B-DC06-4F50-A6ED-C049FFCE507B}" type="presParOf" srcId="{A15F3436-067A-4E84-832B-C59458DFF39F}" destId="{8BED5960-9BF3-4685-BD75-A973559413C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8FB87-4E9D-4AE1-873B-E27422061939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AC0B4B7-C202-4863-B796-FFDF718F66FB}">
      <dgm:prSet phldrT="[Testo]"/>
      <dgm:spPr/>
      <dgm:t>
        <a:bodyPr/>
        <a:lstStyle/>
        <a:p>
          <a:pPr algn="just"/>
          <a:r>
            <a:rPr lang="it-IT" b="1" dirty="0" smtClean="0">
              <a:solidFill>
                <a:schemeClr val="tx1"/>
              </a:solidFill>
            </a:rPr>
            <a:t>Mira a rafforzare la resilienza dei  giovani discenti (15-16 anni) di diverse nazionalità attraverso attività di formazione sviluppate in modalità transnazionale, ospitate a turno da ciascuna delle scuola partner impegnata in questo partenariato strategico (7 alunni saranno selezionati da ciascuna scuola per ogni LTTA da sviluppare in modalità mobilità</a:t>
          </a:r>
          <a:endParaRPr lang="it-IT" b="1" dirty="0">
            <a:solidFill>
              <a:schemeClr val="tx1"/>
            </a:solidFill>
          </a:endParaRPr>
        </a:p>
      </dgm:t>
    </dgm:pt>
    <dgm:pt modelId="{607228B4-F35E-4EE2-90FA-86F18222A765}" type="parTrans" cxnId="{326C804F-DA35-401A-943A-E562EC63CC82}">
      <dgm:prSet/>
      <dgm:spPr/>
      <dgm:t>
        <a:bodyPr/>
        <a:lstStyle/>
        <a:p>
          <a:endParaRPr lang="it-IT"/>
        </a:p>
      </dgm:t>
    </dgm:pt>
    <dgm:pt modelId="{7C2B8265-5FDB-4F29-80B2-D8E49D1B8284}" type="sibTrans" cxnId="{326C804F-DA35-401A-943A-E562EC63CC82}">
      <dgm:prSet/>
      <dgm:spPr/>
      <dgm:t>
        <a:bodyPr/>
        <a:lstStyle/>
        <a:p>
          <a:endParaRPr lang="it-IT"/>
        </a:p>
      </dgm:t>
    </dgm:pt>
    <dgm:pt modelId="{1155BDF3-5A4C-43E3-92EE-B5521E3F5EF5}">
      <dgm:prSet/>
      <dgm:spPr/>
      <dgm:t>
        <a:bodyPr/>
        <a:lstStyle/>
        <a:p>
          <a:pPr algn="just"/>
          <a:r>
            <a:rPr lang="it-IT" b="1" dirty="0" smtClean="0">
              <a:solidFill>
                <a:schemeClr val="tx1"/>
              </a:solidFill>
            </a:rPr>
            <a:t>Le attività saranno organizzate durante 4 scambi internazionali della durata di 5 giorni, più 2 giorni destinati all'organizzazione di viaggi da e per i Paesi Ospitanti: Portogallo, Italia, Polonia e Gran Bretagna.</a:t>
          </a:r>
        </a:p>
      </dgm:t>
    </dgm:pt>
    <dgm:pt modelId="{13F3B80F-4AA1-4C2F-8876-1665D3C38AD8}" type="parTrans" cxnId="{8FBE5A91-F71B-4313-96B4-B3F021F16A19}">
      <dgm:prSet/>
      <dgm:spPr/>
      <dgm:t>
        <a:bodyPr/>
        <a:lstStyle/>
        <a:p>
          <a:endParaRPr lang="it-IT"/>
        </a:p>
      </dgm:t>
    </dgm:pt>
    <dgm:pt modelId="{B762C02B-9DDA-4E1E-984F-E41D9A99AB7B}" type="sibTrans" cxnId="{8FBE5A91-F71B-4313-96B4-B3F021F16A19}">
      <dgm:prSet/>
      <dgm:spPr/>
      <dgm:t>
        <a:bodyPr/>
        <a:lstStyle/>
        <a:p>
          <a:endParaRPr lang="it-IT"/>
        </a:p>
      </dgm:t>
    </dgm:pt>
    <dgm:pt modelId="{42F7D641-12F0-4281-9D51-2424BC6318DD}">
      <dgm:prSet/>
      <dgm:spPr/>
      <dgm:t>
        <a:bodyPr/>
        <a:lstStyle/>
        <a:p>
          <a:pPr algn="just"/>
          <a:r>
            <a:rPr lang="it-IT" b="1" dirty="0" smtClean="0">
              <a:solidFill>
                <a:schemeClr val="tx1"/>
              </a:solidFill>
            </a:rPr>
            <a:t>I gruppi di studenti saranno accompagnati da 2 insegnanti di ciascuna scuola (per un totale di 6 educatori in rappresentanza del personale scolastico)</a:t>
          </a:r>
          <a:endParaRPr lang="it-IT" b="1" dirty="0">
            <a:solidFill>
              <a:schemeClr val="tx1"/>
            </a:solidFill>
          </a:endParaRPr>
        </a:p>
      </dgm:t>
    </dgm:pt>
    <dgm:pt modelId="{EB19E580-B305-4919-9366-803AA0891B43}" type="parTrans" cxnId="{D92492DA-576A-4F78-9569-C8A94AEC907A}">
      <dgm:prSet/>
      <dgm:spPr/>
      <dgm:t>
        <a:bodyPr/>
        <a:lstStyle/>
        <a:p>
          <a:endParaRPr lang="it-IT"/>
        </a:p>
      </dgm:t>
    </dgm:pt>
    <dgm:pt modelId="{AD7F84F8-9611-4D69-AADA-20B4BE970072}" type="sibTrans" cxnId="{D92492DA-576A-4F78-9569-C8A94AEC907A}">
      <dgm:prSet/>
      <dgm:spPr/>
      <dgm:t>
        <a:bodyPr/>
        <a:lstStyle/>
        <a:p>
          <a:endParaRPr lang="it-IT"/>
        </a:p>
      </dgm:t>
    </dgm:pt>
    <dgm:pt modelId="{2E82172F-56D7-4495-9D57-6A020ADF9370}" type="pres">
      <dgm:prSet presAssocID="{32B8FB87-4E9D-4AE1-873B-E2742206193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74797F86-CEA8-4AEA-8222-13C065897996}" type="pres">
      <dgm:prSet presAssocID="{9AC0B4B7-C202-4863-B796-FFDF718F66FB}" presName="parenttextcomposite" presStyleCnt="0"/>
      <dgm:spPr/>
    </dgm:pt>
    <dgm:pt modelId="{7BB8B2D9-F006-4465-8FD2-C0A65068597C}" type="pres">
      <dgm:prSet presAssocID="{9AC0B4B7-C202-4863-B796-FFDF718F66F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8BC115-B0C5-4DA5-B6DF-A60F9D182E90}" type="pres">
      <dgm:prSet presAssocID="{9AC0B4B7-C202-4863-B796-FFDF718F66FB}" presName="parallelogramComposite" presStyleCnt="0"/>
      <dgm:spPr/>
    </dgm:pt>
    <dgm:pt modelId="{B574E202-3155-4814-B544-A7A19A8C99E0}" type="pres">
      <dgm:prSet presAssocID="{9AC0B4B7-C202-4863-B796-FFDF718F66FB}" presName="parallelogram1" presStyleLbl="alignNode1" presStyleIdx="0" presStyleCnt="21"/>
      <dgm:spPr/>
    </dgm:pt>
    <dgm:pt modelId="{DA3ADA97-E5B9-4258-88F2-95884667DE25}" type="pres">
      <dgm:prSet presAssocID="{9AC0B4B7-C202-4863-B796-FFDF718F66FB}" presName="parallelogram2" presStyleLbl="alignNode1" presStyleIdx="1" presStyleCnt="21"/>
      <dgm:spPr/>
    </dgm:pt>
    <dgm:pt modelId="{860C7E3B-329B-4D83-8797-2FAF47EC7437}" type="pres">
      <dgm:prSet presAssocID="{9AC0B4B7-C202-4863-B796-FFDF718F66FB}" presName="parallelogram3" presStyleLbl="alignNode1" presStyleIdx="2" presStyleCnt="21"/>
      <dgm:spPr/>
    </dgm:pt>
    <dgm:pt modelId="{2A380B7D-F2FB-4999-B35E-6C2481713BA2}" type="pres">
      <dgm:prSet presAssocID="{9AC0B4B7-C202-4863-B796-FFDF718F66FB}" presName="parallelogram4" presStyleLbl="alignNode1" presStyleIdx="3" presStyleCnt="21"/>
      <dgm:spPr/>
    </dgm:pt>
    <dgm:pt modelId="{A0924866-EC07-478B-AB4C-390D0F830958}" type="pres">
      <dgm:prSet presAssocID="{9AC0B4B7-C202-4863-B796-FFDF718F66FB}" presName="parallelogram5" presStyleLbl="alignNode1" presStyleIdx="4" presStyleCnt="21"/>
      <dgm:spPr/>
    </dgm:pt>
    <dgm:pt modelId="{39D06AC0-3AE2-400D-AE7F-73442880345B}" type="pres">
      <dgm:prSet presAssocID="{9AC0B4B7-C202-4863-B796-FFDF718F66FB}" presName="parallelogram6" presStyleLbl="alignNode1" presStyleIdx="5" presStyleCnt="21"/>
      <dgm:spPr/>
    </dgm:pt>
    <dgm:pt modelId="{390C5985-DC50-473B-B7D1-0F1295E83164}" type="pres">
      <dgm:prSet presAssocID="{9AC0B4B7-C202-4863-B796-FFDF718F66FB}" presName="parallelogram7" presStyleLbl="alignNode1" presStyleIdx="6" presStyleCnt="21"/>
      <dgm:spPr/>
    </dgm:pt>
    <dgm:pt modelId="{FE8FE5F3-1B1F-4675-BC48-B04D8C3F2CAF}" type="pres">
      <dgm:prSet presAssocID="{7C2B8265-5FDB-4F29-80B2-D8E49D1B8284}" presName="sibTrans" presStyleCnt="0"/>
      <dgm:spPr/>
    </dgm:pt>
    <dgm:pt modelId="{C6009E25-0EC5-47FB-AF4D-8FB343647F5B}" type="pres">
      <dgm:prSet presAssocID="{1155BDF3-5A4C-43E3-92EE-B5521E3F5EF5}" presName="parenttextcomposite" presStyleCnt="0"/>
      <dgm:spPr/>
    </dgm:pt>
    <dgm:pt modelId="{ECA00F07-576D-4966-B98F-558A74355A47}" type="pres">
      <dgm:prSet presAssocID="{1155BDF3-5A4C-43E3-92EE-B5521E3F5EF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E9B821-9B4E-46BA-A175-C7468B354B5F}" type="pres">
      <dgm:prSet presAssocID="{1155BDF3-5A4C-43E3-92EE-B5521E3F5EF5}" presName="parallelogramComposite" presStyleCnt="0"/>
      <dgm:spPr/>
    </dgm:pt>
    <dgm:pt modelId="{F30CCEA9-6CA7-4AF9-9AAA-14402E4EF503}" type="pres">
      <dgm:prSet presAssocID="{1155BDF3-5A4C-43E3-92EE-B5521E3F5EF5}" presName="parallelogram1" presStyleLbl="alignNode1" presStyleIdx="7" presStyleCnt="21"/>
      <dgm:spPr/>
    </dgm:pt>
    <dgm:pt modelId="{C9F4EA1F-C2CA-48FC-9E17-CF229C578F65}" type="pres">
      <dgm:prSet presAssocID="{1155BDF3-5A4C-43E3-92EE-B5521E3F5EF5}" presName="parallelogram2" presStyleLbl="alignNode1" presStyleIdx="8" presStyleCnt="21"/>
      <dgm:spPr/>
    </dgm:pt>
    <dgm:pt modelId="{3E404096-43A3-43AD-A78E-49845A50AC76}" type="pres">
      <dgm:prSet presAssocID="{1155BDF3-5A4C-43E3-92EE-B5521E3F5EF5}" presName="parallelogram3" presStyleLbl="alignNode1" presStyleIdx="9" presStyleCnt="21"/>
      <dgm:spPr/>
    </dgm:pt>
    <dgm:pt modelId="{B900A554-A161-4B9B-B470-AD99E35002DB}" type="pres">
      <dgm:prSet presAssocID="{1155BDF3-5A4C-43E3-92EE-B5521E3F5EF5}" presName="parallelogram4" presStyleLbl="alignNode1" presStyleIdx="10" presStyleCnt="21"/>
      <dgm:spPr/>
    </dgm:pt>
    <dgm:pt modelId="{81EB9501-CD46-45D5-881A-1F5E2268303B}" type="pres">
      <dgm:prSet presAssocID="{1155BDF3-5A4C-43E3-92EE-B5521E3F5EF5}" presName="parallelogram5" presStyleLbl="alignNode1" presStyleIdx="11" presStyleCnt="21"/>
      <dgm:spPr/>
    </dgm:pt>
    <dgm:pt modelId="{BB4038DB-31FF-4B11-A6FF-785C25189732}" type="pres">
      <dgm:prSet presAssocID="{1155BDF3-5A4C-43E3-92EE-B5521E3F5EF5}" presName="parallelogram6" presStyleLbl="alignNode1" presStyleIdx="12" presStyleCnt="21"/>
      <dgm:spPr/>
    </dgm:pt>
    <dgm:pt modelId="{82B8DC20-2337-4340-9513-CC25EDB0BE7E}" type="pres">
      <dgm:prSet presAssocID="{1155BDF3-5A4C-43E3-92EE-B5521E3F5EF5}" presName="parallelogram7" presStyleLbl="alignNode1" presStyleIdx="13" presStyleCnt="21"/>
      <dgm:spPr/>
    </dgm:pt>
    <dgm:pt modelId="{4CFA7540-B13D-4DCF-9F26-08A130AC22E8}" type="pres">
      <dgm:prSet presAssocID="{B762C02B-9DDA-4E1E-984F-E41D9A99AB7B}" presName="sibTrans" presStyleCnt="0"/>
      <dgm:spPr/>
    </dgm:pt>
    <dgm:pt modelId="{6F78993F-086C-4BED-88A2-FBA2FF391979}" type="pres">
      <dgm:prSet presAssocID="{42F7D641-12F0-4281-9D51-2424BC6318DD}" presName="parenttextcomposite" presStyleCnt="0"/>
      <dgm:spPr/>
    </dgm:pt>
    <dgm:pt modelId="{129385D8-86A2-40B5-9841-F0915716D0A8}" type="pres">
      <dgm:prSet presAssocID="{42F7D641-12F0-4281-9D51-2424BC6318D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96C8BE-89CF-4DCA-9F7F-56BF917EDB50}" type="pres">
      <dgm:prSet presAssocID="{42F7D641-12F0-4281-9D51-2424BC6318DD}" presName="parallelogramComposite" presStyleCnt="0"/>
      <dgm:spPr/>
    </dgm:pt>
    <dgm:pt modelId="{96D18E19-7E4A-4D74-B305-CB51C9A4143C}" type="pres">
      <dgm:prSet presAssocID="{42F7D641-12F0-4281-9D51-2424BC6318DD}" presName="parallelogram1" presStyleLbl="alignNode1" presStyleIdx="14" presStyleCnt="21"/>
      <dgm:spPr/>
    </dgm:pt>
    <dgm:pt modelId="{7DE92593-7B60-44C1-9C67-B04B1C5B2F75}" type="pres">
      <dgm:prSet presAssocID="{42F7D641-12F0-4281-9D51-2424BC6318DD}" presName="parallelogram2" presStyleLbl="alignNode1" presStyleIdx="15" presStyleCnt="21"/>
      <dgm:spPr/>
    </dgm:pt>
    <dgm:pt modelId="{0F168D63-6F69-4D42-B345-D50FAC7D5A93}" type="pres">
      <dgm:prSet presAssocID="{42F7D641-12F0-4281-9D51-2424BC6318DD}" presName="parallelogram3" presStyleLbl="alignNode1" presStyleIdx="16" presStyleCnt="21"/>
      <dgm:spPr/>
    </dgm:pt>
    <dgm:pt modelId="{2F4D1365-A37B-4E10-990F-E7B95671095C}" type="pres">
      <dgm:prSet presAssocID="{42F7D641-12F0-4281-9D51-2424BC6318DD}" presName="parallelogram4" presStyleLbl="alignNode1" presStyleIdx="17" presStyleCnt="21"/>
      <dgm:spPr/>
    </dgm:pt>
    <dgm:pt modelId="{920735BE-6E2D-4647-B8CD-018A22CC843D}" type="pres">
      <dgm:prSet presAssocID="{42F7D641-12F0-4281-9D51-2424BC6318DD}" presName="parallelogram5" presStyleLbl="alignNode1" presStyleIdx="18" presStyleCnt="21"/>
      <dgm:spPr/>
    </dgm:pt>
    <dgm:pt modelId="{61B4361B-FA3E-4E3D-91CF-8F8EF3AF5504}" type="pres">
      <dgm:prSet presAssocID="{42F7D641-12F0-4281-9D51-2424BC6318DD}" presName="parallelogram6" presStyleLbl="alignNode1" presStyleIdx="19" presStyleCnt="21"/>
      <dgm:spPr/>
    </dgm:pt>
    <dgm:pt modelId="{13160CFE-5B63-4F90-BC80-CD28B62FD0AE}" type="pres">
      <dgm:prSet presAssocID="{42F7D641-12F0-4281-9D51-2424BC6318DD}" presName="parallelogram7" presStyleLbl="alignNode1" presStyleIdx="20" presStyleCnt="21"/>
      <dgm:spPr/>
    </dgm:pt>
  </dgm:ptLst>
  <dgm:cxnLst>
    <dgm:cxn modelId="{326C804F-DA35-401A-943A-E562EC63CC82}" srcId="{32B8FB87-4E9D-4AE1-873B-E27422061939}" destId="{9AC0B4B7-C202-4863-B796-FFDF718F66FB}" srcOrd="0" destOrd="0" parTransId="{607228B4-F35E-4EE2-90FA-86F18222A765}" sibTransId="{7C2B8265-5FDB-4F29-80B2-D8E49D1B8284}"/>
    <dgm:cxn modelId="{27D19A51-872E-4901-8748-8CB461C48714}" type="presOf" srcId="{32B8FB87-4E9D-4AE1-873B-E27422061939}" destId="{2E82172F-56D7-4495-9D57-6A020ADF9370}" srcOrd="0" destOrd="0" presId="urn:microsoft.com/office/officeart/2008/layout/VerticalAccentList"/>
    <dgm:cxn modelId="{D92492DA-576A-4F78-9569-C8A94AEC907A}" srcId="{32B8FB87-4E9D-4AE1-873B-E27422061939}" destId="{42F7D641-12F0-4281-9D51-2424BC6318DD}" srcOrd="2" destOrd="0" parTransId="{EB19E580-B305-4919-9366-803AA0891B43}" sibTransId="{AD7F84F8-9611-4D69-AADA-20B4BE970072}"/>
    <dgm:cxn modelId="{A6C575B6-F218-48CB-BC9E-D8D08E1C8AAD}" type="presOf" srcId="{1155BDF3-5A4C-43E3-92EE-B5521E3F5EF5}" destId="{ECA00F07-576D-4966-B98F-558A74355A47}" srcOrd="0" destOrd="0" presId="urn:microsoft.com/office/officeart/2008/layout/VerticalAccentList"/>
    <dgm:cxn modelId="{8FBE5A91-F71B-4313-96B4-B3F021F16A19}" srcId="{32B8FB87-4E9D-4AE1-873B-E27422061939}" destId="{1155BDF3-5A4C-43E3-92EE-B5521E3F5EF5}" srcOrd="1" destOrd="0" parTransId="{13F3B80F-4AA1-4C2F-8876-1665D3C38AD8}" sibTransId="{B762C02B-9DDA-4E1E-984F-E41D9A99AB7B}"/>
    <dgm:cxn modelId="{4714DB4C-942E-438E-B755-039978FE4083}" type="presOf" srcId="{42F7D641-12F0-4281-9D51-2424BC6318DD}" destId="{129385D8-86A2-40B5-9841-F0915716D0A8}" srcOrd="0" destOrd="0" presId="urn:microsoft.com/office/officeart/2008/layout/VerticalAccentList"/>
    <dgm:cxn modelId="{6B0D5825-AE27-4998-9679-8925CF5136C2}" type="presOf" srcId="{9AC0B4B7-C202-4863-B796-FFDF718F66FB}" destId="{7BB8B2D9-F006-4465-8FD2-C0A65068597C}" srcOrd="0" destOrd="0" presId="urn:microsoft.com/office/officeart/2008/layout/VerticalAccentList"/>
    <dgm:cxn modelId="{C8F53C1C-5D32-4801-9311-4C736F2E1D4D}" type="presParOf" srcId="{2E82172F-56D7-4495-9D57-6A020ADF9370}" destId="{74797F86-CEA8-4AEA-8222-13C065897996}" srcOrd="0" destOrd="0" presId="urn:microsoft.com/office/officeart/2008/layout/VerticalAccentList"/>
    <dgm:cxn modelId="{D3F7D90C-C683-496E-AAB8-5FC9B8C975C4}" type="presParOf" srcId="{74797F86-CEA8-4AEA-8222-13C065897996}" destId="{7BB8B2D9-F006-4465-8FD2-C0A65068597C}" srcOrd="0" destOrd="0" presId="urn:microsoft.com/office/officeart/2008/layout/VerticalAccentList"/>
    <dgm:cxn modelId="{63FF724B-772F-460F-BF27-43EE46219261}" type="presParOf" srcId="{2E82172F-56D7-4495-9D57-6A020ADF9370}" destId="{F78BC115-B0C5-4DA5-B6DF-A60F9D182E90}" srcOrd="1" destOrd="0" presId="urn:microsoft.com/office/officeart/2008/layout/VerticalAccentList"/>
    <dgm:cxn modelId="{1B8F2EA3-C4AD-4981-9D0C-A1E36DDD10EA}" type="presParOf" srcId="{F78BC115-B0C5-4DA5-B6DF-A60F9D182E90}" destId="{B574E202-3155-4814-B544-A7A19A8C99E0}" srcOrd="0" destOrd="0" presId="urn:microsoft.com/office/officeart/2008/layout/VerticalAccentList"/>
    <dgm:cxn modelId="{A25ECD54-F289-4B21-B581-60DFF3482B71}" type="presParOf" srcId="{F78BC115-B0C5-4DA5-B6DF-A60F9D182E90}" destId="{DA3ADA97-E5B9-4258-88F2-95884667DE25}" srcOrd="1" destOrd="0" presId="urn:microsoft.com/office/officeart/2008/layout/VerticalAccentList"/>
    <dgm:cxn modelId="{30984CEB-A2F3-4A27-ACEF-F42FD0D56E16}" type="presParOf" srcId="{F78BC115-B0C5-4DA5-B6DF-A60F9D182E90}" destId="{860C7E3B-329B-4D83-8797-2FAF47EC7437}" srcOrd="2" destOrd="0" presId="urn:microsoft.com/office/officeart/2008/layout/VerticalAccentList"/>
    <dgm:cxn modelId="{F2B62A15-464C-4554-8D63-B6A65DCEF714}" type="presParOf" srcId="{F78BC115-B0C5-4DA5-B6DF-A60F9D182E90}" destId="{2A380B7D-F2FB-4999-B35E-6C2481713BA2}" srcOrd="3" destOrd="0" presId="urn:microsoft.com/office/officeart/2008/layout/VerticalAccentList"/>
    <dgm:cxn modelId="{6C39F842-4975-4B8B-AF58-DEEED5BDAD5E}" type="presParOf" srcId="{F78BC115-B0C5-4DA5-B6DF-A60F9D182E90}" destId="{A0924866-EC07-478B-AB4C-390D0F830958}" srcOrd="4" destOrd="0" presId="urn:microsoft.com/office/officeart/2008/layout/VerticalAccentList"/>
    <dgm:cxn modelId="{41E694AB-EFDD-43D4-8B6F-306682FCA405}" type="presParOf" srcId="{F78BC115-B0C5-4DA5-B6DF-A60F9D182E90}" destId="{39D06AC0-3AE2-400D-AE7F-73442880345B}" srcOrd="5" destOrd="0" presId="urn:microsoft.com/office/officeart/2008/layout/VerticalAccentList"/>
    <dgm:cxn modelId="{E740C318-2F2A-4E0A-8BDC-83DCE6FBD3C0}" type="presParOf" srcId="{F78BC115-B0C5-4DA5-B6DF-A60F9D182E90}" destId="{390C5985-DC50-473B-B7D1-0F1295E83164}" srcOrd="6" destOrd="0" presId="urn:microsoft.com/office/officeart/2008/layout/VerticalAccentList"/>
    <dgm:cxn modelId="{14F8FDE0-B8B5-4803-BA09-D5135FA90AFF}" type="presParOf" srcId="{2E82172F-56D7-4495-9D57-6A020ADF9370}" destId="{FE8FE5F3-1B1F-4675-BC48-B04D8C3F2CAF}" srcOrd="2" destOrd="0" presId="urn:microsoft.com/office/officeart/2008/layout/VerticalAccentList"/>
    <dgm:cxn modelId="{21D3CB24-3C50-432A-9837-620ED5A27D56}" type="presParOf" srcId="{2E82172F-56D7-4495-9D57-6A020ADF9370}" destId="{C6009E25-0EC5-47FB-AF4D-8FB343647F5B}" srcOrd="3" destOrd="0" presId="urn:microsoft.com/office/officeart/2008/layout/VerticalAccentList"/>
    <dgm:cxn modelId="{52F17D9E-3405-4EA1-9627-D5CDF1CFFEF8}" type="presParOf" srcId="{C6009E25-0EC5-47FB-AF4D-8FB343647F5B}" destId="{ECA00F07-576D-4966-B98F-558A74355A47}" srcOrd="0" destOrd="0" presId="urn:microsoft.com/office/officeart/2008/layout/VerticalAccentList"/>
    <dgm:cxn modelId="{9B5FA5C3-FCF4-4951-A887-C1327FE10C00}" type="presParOf" srcId="{2E82172F-56D7-4495-9D57-6A020ADF9370}" destId="{E5E9B821-9B4E-46BA-A175-C7468B354B5F}" srcOrd="4" destOrd="0" presId="urn:microsoft.com/office/officeart/2008/layout/VerticalAccentList"/>
    <dgm:cxn modelId="{04A9F982-09DB-45F1-9314-49F216668E50}" type="presParOf" srcId="{E5E9B821-9B4E-46BA-A175-C7468B354B5F}" destId="{F30CCEA9-6CA7-4AF9-9AAA-14402E4EF503}" srcOrd="0" destOrd="0" presId="urn:microsoft.com/office/officeart/2008/layout/VerticalAccentList"/>
    <dgm:cxn modelId="{0FAAF3BE-5BC8-4BAD-829D-94A54497D20A}" type="presParOf" srcId="{E5E9B821-9B4E-46BA-A175-C7468B354B5F}" destId="{C9F4EA1F-C2CA-48FC-9E17-CF229C578F65}" srcOrd="1" destOrd="0" presId="urn:microsoft.com/office/officeart/2008/layout/VerticalAccentList"/>
    <dgm:cxn modelId="{858A1A66-E5A9-4096-9B46-CFFBDA1263B4}" type="presParOf" srcId="{E5E9B821-9B4E-46BA-A175-C7468B354B5F}" destId="{3E404096-43A3-43AD-A78E-49845A50AC76}" srcOrd="2" destOrd="0" presId="urn:microsoft.com/office/officeart/2008/layout/VerticalAccentList"/>
    <dgm:cxn modelId="{25BAF26F-3FE4-4B5C-8FF6-6C133BE6C62B}" type="presParOf" srcId="{E5E9B821-9B4E-46BA-A175-C7468B354B5F}" destId="{B900A554-A161-4B9B-B470-AD99E35002DB}" srcOrd="3" destOrd="0" presId="urn:microsoft.com/office/officeart/2008/layout/VerticalAccentList"/>
    <dgm:cxn modelId="{F25D2EAF-D474-4826-B057-F3E78B7092EA}" type="presParOf" srcId="{E5E9B821-9B4E-46BA-A175-C7468B354B5F}" destId="{81EB9501-CD46-45D5-881A-1F5E2268303B}" srcOrd="4" destOrd="0" presId="urn:microsoft.com/office/officeart/2008/layout/VerticalAccentList"/>
    <dgm:cxn modelId="{2741B4D7-31C3-4615-9494-3D1A05E017CA}" type="presParOf" srcId="{E5E9B821-9B4E-46BA-A175-C7468B354B5F}" destId="{BB4038DB-31FF-4B11-A6FF-785C25189732}" srcOrd="5" destOrd="0" presId="urn:microsoft.com/office/officeart/2008/layout/VerticalAccentList"/>
    <dgm:cxn modelId="{F462574D-CF14-475C-B238-5D4531343FF9}" type="presParOf" srcId="{E5E9B821-9B4E-46BA-A175-C7468B354B5F}" destId="{82B8DC20-2337-4340-9513-CC25EDB0BE7E}" srcOrd="6" destOrd="0" presId="urn:microsoft.com/office/officeart/2008/layout/VerticalAccentList"/>
    <dgm:cxn modelId="{95ACE3AF-76FF-4C95-AA2D-006E9A002C97}" type="presParOf" srcId="{2E82172F-56D7-4495-9D57-6A020ADF9370}" destId="{4CFA7540-B13D-4DCF-9F26-08A130AC22E8}" srcOrd="5" destOrd="0" presId="urn:microsoft.com/office/officeart/2008/layout/VerticalAccentList"/>
    <dgm:cxn modelId="{B616321C-5ACB-41D4-9CBA-C9C6C8079FA9}" type="presParOf" srcId="{2E82172F-56D7-4495-9D57-6A020ADF9370}" destId="{6F78993F-086C-4BED-88A2-FBA2FF391979}" srcOrd="6" destOrd="0" presId="urn:microsoft.com/office/officeart/2008/layout/VerticalAccentList"/>
    <dgm:cxn modelId="{83B3B31C-3452-4786-BB2D-161E8670E2C8}" type="presParOf" srcId="{6F78993F-086C-4BED-88A2-FBA2FF391979}" destId="{129385D8-86A2-40B5-9841-F0915716D0A8}" srcOrd="0" destOrd="0" presId="urn:microsoft.com/office/officeart/2008/layout/VerticalAccentList"/>
    <dgm:cxn modelId="{86BCB024-893F-4462-B8FB-2433553B1279}" type="presParOf" srcId="{2E82172F-56D7-4495-9D57-6A020ADF9370}" destId="{9396C8BE-89CF-4DCA-9F7F-56BF917EDB50}" srcOrd="7" destOrd="0" presId="urn:microsoft.com/office/officeart/2008/layout/VerticalAccentList"/>
    <dgm:cxn modelId="{6B82E77B-7618-4851-8BAD-5ABD903A7C6F}" type="presParOf" srcId="{9396C8BE-89CF-4DCA-9F7F-56BF917EDB50}" destId="{96D18E19-7E4A-4D74-B305-CB51C9A4143C}" srcOrd="0" destOrd="0" presId="urn:microsoft.com/office/officeart/2008/layout/VerticalAccentList"/>
    <dgm:cxn modelId="{F390D6DD-1EB0-44FD-9D62-F58B8BADA1D0}" type="presParOf" srcId="{9396C8BE-89CF-4DCA-9F7F-56BF917EDB50}" destId="{7DE92593-7B60-44C1-9C67-B04B1C5B2F75}" srcOrd="1" destOrd="0" presId="urn:microsoft.com/office/officeart/2008/layout/VerticalAccentList"/>
    <dgm:cxn modelId="{09D85883-07F7-4F19-AB51-C3B6FC70E82D}" type="presParOf" srcId="{9396C8BE-89CF-4DCA-9F7F-56BF917EDB50}" destId="{0F168D63-6F69-4D42-B345-D50FAC7D5A93}" srcOrd="2" destOrd="0" presId="urn:microsoft.com/office/officeart/2008/layout/VerticalAccentList"/>
    <dgm:cxn modelId="{76B2D946-D4E9-4065-9CEA-DFE75736DB3C}" type="presParOf" srcId="{9396C8BE-89CF-4DCA-9F7F-56BF917EDB50}" destId="{2F4D1365-A37B-4E10-990F-E7B95671095C}" srcOrd="3" destOrd="0" presId="urn:microsoft.com/office/officeart/2008/layout/VerticalAccentList"/>
    <dgm:cxn modelId="{0C87915C-787A-414E-B4BA-D7911FCE14B7}" type="presParOf" srcId="{9396C8BE-89CF-4DCA-9F7F-56BF917EDB50}" destId="{920735BE-6E2D-4647-B8CD-018A22CC843D}" srcOrd="4" destOrd="0" presId="urn:microsoft.com/office/officeart/2008/layout/VerticalAccentList"/>
    <dgm:cxn modelId="{0FD85E54-3CD0-4641-A814-0ECAEEBCAA4E}" type="presParOf" srcId="{9396C8BE-89CF-4DCA-9F7F-56BF917EDB50}" destId="{61B4361B-FA3E-4E3D-91CF-8F8EF3AF5504}" srcOrd="5" destOrd="0" presId="urn:microsoft.com/office/officeart/2008/layout/VerticalAccentList"/>
    <dgm:cxn modelId="{B81B940F-E00B-4A12-9BF3-39B9625EE141}" type="presParOf" srcId="{9396C8BE-89CF-4DCA-9F7F-56BF917EDB50}" destId="{13160CFE-5B63-4F90-BC80-CD28B62FD0A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DDCDA0-1CF2-48CB-A0B3-EB6715B22885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941038D-72E3-4E69-99DB-13ED8E563BD9}">
      <dgm:prSet phldrT="[Testo]" custT="1"/>
      <dgm:spPr/>
      <dgm:t>
        <a:bodyPr/>
        <a:lstStyle/>
        <a:p>
          <a:pPr algn="just"/>
          <a:r>
            <a:rPr lang="it-IT" sz="1800" b="1" dirty="0" smtClean="0">
              <a:solidFill>
                <a:schemeClr val="tx1"/>
              </a:solidFill>
            </a:rPr>
            <a:t>I partecipanti saranno guidati verso la creazione di output concreti, un'</a:t>
          </a:r>
          <a:r>
            <a:rPr lang="it-IT" sz="1800" b="1" dirty="0" err="1" smtClean="0">
              <a:solidFill>
                <a:schemeClr val="tx1"/>
              </a:solidFill>
            </a:rPr>
            <a:t>App</a:t>
          </a:r>
          <a:r>
            <a:rPr lang="it-IT" sz="1800" b="1" dirty="0" smtClean="0">
              <a:solidFill>
                <a:schemeClr val="tx1"/>
              </a:solidFill>
            </a:rPr>
            <a:t> "CHIAVE per EU SKILLS!" dove gli studenti descriveranno le abilità acquisite nelle attività del progetto e proporranno approcci di apprendimento permanente per continuare a potenziare tali abilità, anche dopo la fine degli anni scolastici e nella vita adulta</a:t>
          </a:r>
          <a:endParaRPr lang="it-IT" sz="1800" b="1" dirty="0">
            <a:solidFill>
              <a:schemeClr val="tx1"/>
            </a:solidFill>
          </a:endParaRPr>
        </a:p>
      </dgm:t>
    </dgm:pt>
    <dgm:pt modelId="{8FE9BE0F-95FB-47C6-A60D-4F07097B45C1}" type="parTrans" cxnId="{08A7AC2B-0C52-4D77-8A64-51FD809E0C9F}">
      <dgm:prSet/>
      <dgm:spPr/>
      <dgm:t>
        <a:bodyPr/>
        <a:lstStyle/>
        <a:p>
          <a:endParaRPr lang="it-IT"/>
        </a:p>
      </dgm:t>
    </dgm:pt>
    <dgm:pt modelId="{9814F374-FEF6-406D-AFD0-C5644A8830BC}" type="sibTrans" cxnId="{08A7AC2B-0C52-4D77-8A64-51FD809E0C9F}">
      <dgm:prSet/>
      <dgm:spPr/>
      <dgm:t>
        <a:bodyPr/>
        <a:lstStyle/>
        <a:p>
          <a:endParaRPr lang="it-IT"/>
        </a:p>
      </dgm:t>
    </dgm:pt>
    <dgm:pt modelId="{8D5519BF-674F-4CFC-B162-B01C2FA1514B}" type="pres">
      <dgm:prSet presAssocID="{74DDCDA0-1CF2-48CB-A0B3-EB6715B228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47F29E-6252-4992-95C7-BE999CBCCDF7}" type="pres">
      <dgm:prSet presAssocID="{C941038D-72E3-4E69-99DB-13ED8E563BD9}" presName="node" presStyleLbl="node1" presStyleIdx="0" presStyleCnt="1" custScaleX="256684" custLinFactNeighborX="-21077" custLinFactNeighborY="15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DB5877B-B5A6-429E-82FF-5FF51C3C8989}" type="presOf" srcId="{C941038D-72E3-4E69-99DB-13ED8E563BD9}" destId="{F147F29E-6252-4992-95C7-BE999CBCCDF7}" srcOrd="0" destOrd="0" presId="urn:microsoft.com/office/officeart/2005/8/layout/default"/>
    <dgm:cxn modelId="{08A7AC2B-0C52-4D77-8A64-51FD809E0C9F}" srcId="{74DDCDA0-1CF2-48CB-A0B3-EB6715B22885}" destId="{C941038D-72E3-4E69-99DB-13ED8E563BD9}" srcOrd="0" destOrd="0" parTransId="{8FE9BE0F-95FB-47C6-A60D-4F07097B45C1}" sibTransId="{9814F374-FEF6-406D-AFD0-C5644A8830BC}"/>
    <dgm:cxn modelId="{2D9E5D77-D607-48C4-A989-BF9116FA741C}" type="presOf" srcId="{74DDCDA0-1CF2-48CB-A0B3-EB6715B22885}" destId="{8D5519BF-674F-4CFC-B162-B01C2FA1514B}" srcOrd="0" destOrd="0" presId="urn:microsoft.com/office/officeart/2005/8/layout/default"/>
    <dgm:cxn modelId="{2C29D294-E838-4A6E-B236-75A883B98A2A}" type="presParOf" srcId="{8D5519BF-674F-4CFC-B162-B01C2FA1514B}" destId="{F147F29E-6252-4992-95C7-BE999CBCCDF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59D3A-CB9A-40B6-ACDC-EC86E24F4893}">
      <dsp:nvSpPr>
        <dsp:cNvPr id="0" name=""/>
        <dsp:cNvSpPr/>
      </dsp:nvSpPr>
      <dsp:spPr>
        <a:xfrm rot="5400000">
          <a:off x="-219257" y="221911"/>
          <a:ext cx="1461717" cy="10232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Lingua</a:t>
          </a:r>
          <a:endParaRPr lang="it-IT" sz="1400" b="1" kern="1200" dirty="0">
            <a:solidFill>
              <a:schemeClr val="tx1"/>
            </a:solidFill>
          </a:endParaRPr>
        </a:p>
      </dsp:txBody>
      <dsp:txXfrm rot="-5400000">
        <a:off x="2" y="514254"/>
        <a:ext cx="1023201" cy="438516"/>
      </dsp:txXfrm>
    </dsp:sp>
    <dsp:sp modelId="{E1645677-7053-409F-A47E-8EB7F5D5B47C}">
      <dsp:nvSpPr>
        <dsp:cNvPr id="0" name=""/>
        <dsp:cNvSpPr/>
      </dsp:nvSpPr>
      <dsp:spPr>
        <a:xfrm rot="5400000">
          <a:off x="4100542" y="-3074687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0" i="1" kern="1200" dirty="0" smtClean="0"/>
            <a:t>English</a:t>
          </a:r>
          <a:endParaRPr lang="it-IT" sz="1800" b="0" i="1" kern="1200" dirty="0"/>
        </a:p>
      </dsp:txBody>
      <dsp:txXfrm rot="-5400000">
        <a:off x="1023202" y="49034"/>
        <a:ext cx="7058417" cy="857354"/>
      </dsp:txXfrm>
    </dsp:sp>
    <dsp:sp modelId="{B7ED8A0B-E6D6-45D8-BA22-7B2B97CEA88C}">
      <dsp:nvSpPr>
        <dsp:cNvPr id="0" name=""/>
        <dsp:cNvSpPr/>
      </dsp:nvSpPr>
      <dsp:spPr>
        <a:xfrm rot="5400000">
          <a:off x="-219257" y="1539125"/>
          <a:ext cx="1461717" cy="1023201"/>
        </a:xfrm>
        <a:prstGeom prst="chevron">
          <a:avLst/>
        </a:prstGeom>
        <a:solidFill>
          <a:schemeClr val="accent4">
            <a:hueOff val="-164204"/>
            <a:satOff val="4903"/>
            <a:lumOff val="189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Età</a:t>
          </a:r>
          <a:endParaRPr lang="it-IT" sz="1400" b="1" kern="1200" dirty="0">
            <a:solidFill>
              <a:schemeClr val="tx1"/>
            </a:solidFill>
          </a:endParaRPr>
        </a:p>
      </dsp:txBody>
      <dsp:txXfrm rot="-5400000">
        <a:off x="2" y="1831468"/>
        <a:ext cx="1023201" cy="438516"/>
      </dsp:txXfrm>
    </dsp:sp>
    <dsp:sp modelId="{31E6DCB0-3DD5-4559-99E0-4BD8149848AF}">
      <dsp:nvSpPr>
        <dsp:cNvPr id="0" name=""/>
        <dsp:cNvSpPr/>
      </dsp:nvSpPr>
      <dsp:spPr>
        <a:xfrm rot="5400000">
          <a:off x="4100542" y="-1757473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1" kern="1200" dirty="0" smtClean="0"/>
            <a:t>15-16</a:t>
          </a:r>
          <a:endParaRPr lang="it-IT" sz="1600" i="1" kern="1200" dirty="0"/>
        </a:p>
      </dsp:txBody>
      <dsp:txXfrm rot="-5400000">
        <a:off x="1023202" y="1366248"/>
        <a:ext cx="7058417" cy="857354"/>
      </dsp:txXfrm>
    </dsp:sp>
    <dsp:sp modelId="{D7E63C94-ACD0-4004-BA00-560F66B77C8E}">
      <dsp:nvSpPr>
        <dsp:cNvPr id="0" name=""/>
        <dsp:cNvSpPr/>
      </dsp:nvSpPr>
      <dsp:spPr>
        <a:xfrm rot="5400000">
          <a:off x="-219257" y="2856339"/>
          <a:ext cx="1461717" cy="1023201"/>
        </a:xfrm>
        <a:prstGeom prst="chevron">
          <a:avLst/>
        </a:prstGeom>
        <a:solidFill>
          <a:schemeClr val="accent4">
            <a:hueOff val="-328408"/>
            <a:satOff val="9806"/>
            <a:lumOff val="379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Numero Studenti</a:t>
          </a:r>
          <a:endParaRPr lang="it-IT" sz="1400" b="1" kern="1200" dirty="0">
            <a:solidFill>
              <a:schemeClr val="tx1"/>
            </a:solidFill>
          </a:endParaRPr>
        </a:p>
      </dsp:txBody>
      <dsp:txXfrm rot="-5400000">
        <a:off x="2" y="3148682"/>
        <a:ext cx="1023201" cy="438516"/>
      </dsp:txXfrm>
    </dsp:sp>
    <dsp:sp modelId="{216CD50A-8AE9-45CD-8B1D-A0315DF8972A}">
      <dsp:nvSpPr>
        <dsp:cNvPr id="0" name=""/>
        <dsp:cNvSpPr/>
      </dsp:nvSpPr>
      <dsp:spPr>
        <a:xfrm rot="5400000">
          <a:off x="4100542" y="-440258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i="1" kern="1200" dirty="0" smtClean="0"/>
            <a:t>84  </a:t>
          </a:r>
          <a:r>
            <a:rPr lang="it-IT" sz="1400" i="1" kern="1200" dirty="0" smtClean="0"/>
            <a:t>CLASSI COINVOLTE: 2 A- 2 D – 3 F</a:t>
          </a:r>
          <a:endParaRPr lang="it-IT" sz="1400" i="1" kern="1200" dirty="0"/>
        </a:p>
      </dsp:txBody>
      <dsp:txXfrm rot="-5400000">
        <a:off x="1023202" y="2683463"/>
        <a:ext cx="7058417" cy="857354"/>
      </dsp:txXfrm>
    </dsp:sp>
    <dsp:sp modelId="{EC1EA0F7-06FD-46DB-81A0-F34CF6504115}">
      <dsp:nvSpPr>
        <dsp:cNvPr id="0" name=""/>
        <dsp:cNvSpPr/>
      </dsp:nvSpPr>
      <dsp:spPr>
        <a:xfrm rot="5400000">
          <a:off x="-219257" y="4173553"/>
          <a:ext cx="1461717" cy="1023201"/>
        </a:xfrm>
        <a:prstGeom prst="chevron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Materie</a:t>
          </a:r>
          <a:endParaRPr lang="it-IT" sz="1400" b="1" kern="1200" dirty="0">
            <a:solidFill>
              <a:schemeClr val="tx1"/>
            </a:solidFill>
          </a:endParaRPr>
        </a:p>
      </dsp:txBody>
      <dsp:txXfrm rot="-5400000">
        <a:off x="2" y="4465896"/>
        <a:ext cx="1023201" cy="438516"/>
      </dsp:txXfrm>
    </dsp:sp>
    <dsp:sp modelId="{B6548F78-843C-4969-A6A4-FC7F0BF9A7CC}">
      <dsp:nvSpPr>
        <dsp:cNvPr id="0" name=""/>
        <dsp:cNvSpPr/>
      </dsp:nvSpPr>
      <dsp:spPr>
        <a:xfrm rot="5400000">
          <a:off x="4100542" y="876955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Educazione alla Cittadinanza</a:t>
          </a:r>
          <a:endParaRPr lang="it-IT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Discipline trasversali</a:t>
          </a:r>
          <a:endParaRPr lang="it-IT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Italiano e Letteratura</a:t>
          </a:r>
          <a:endParaRPr lang="it-IT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i="1" kern="1200" dirty="0" smtClean="0"/>
            <a:t>Lingue straniere</a:t>
          </a:r>
          <a:endParaRPr lang="it-IT" sz="1400" i="1" kern="1200" dirty="0"/>
        </a:p>
      </dsp:txBody>
      <dsp:txXfrm rot="-5400000">
        <a:off x="1023202" y="4000677"/>
        <a:ext cx="7058417" cy="857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D2221-30CB-4BE4-9D6F-395FFEB584F8}">
      <dsp:nvSpPr>
        <dsp:cNvPr id="0" name=""/>
        <dsp:cNvSpPr/>
      </dsp:nvSpPr>
      <dsp:spPr>
        <a:xfrm rot="10800000">
          <a:off x="1857338" y="243"/>
          <a:ext cx="6275409" cy="110676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8052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1" kern="1200" dirty="0" smtClean="0">
              <a:solidFill>
                <a:srgbClr val="FF0000"/>
              </a:solidFill>
            </a:rPr>
            <a:t>Migliorare</a:t>
          </a:r>
          <a:r>
            <a:rPr lang="it-IT" sz="1400" b="1" i="1" kern="1200" dirty="0" smtClean="0">
              <a:solidFill>
                <a:schemeClr val="tx1"/>
              </a:solidFill>
            </a:rPr>
            <a:t> le competenze chiave e le soft </a:t>
          </a:r>
          <a:r>
            <a:rPr lang="it-IT" sz="1400" b="1" i="1" kern="1200" dirty="0" err="1" smtClean="0">
              <a:solidFill>
                <a:schemeClr val="tx1"/>
              </a:solidFill>
            </a:rPr>
            <a:t>skills</a:t>
          </a:r>
          <a:r>
            <a:rPr lang="it-IT" sz="1400" b="1" i="1" kern="1200" dirty="0" smtClean="0">
              <a:solidFill>
                <a:schemeClr val="tx1"/>
              </a:solidFill>
            </a:rPr>
            <a:t> degli alunni in modo da plasmare i loro profili in base alle richieste provenienti dal mercato del lavoro attraverso attività di formazione transnazionale personalizzate</a:t>
          </a:r>
          <a:endParaRPr lang="it-IT" sz="1400" b="1" i="1" kern="1200" dirty="0">
            <a:solidFill>
              <a:schemeClr val="tx1"/>
            </a:solidFill>
          </a:endParaRPr>
        </a:p>
      </dsp:txBody>
      <dsp:txXfrm rot="10800000">
        <a:off x="2134028" y="243"/>
        <a:ext cx="5998719" cy="1106762"/>
      </dsp:txXfrm>
    </dsp:sp>
    <dsp:sp modelId="{B802AB05-0770-4C32-B123-AE7900E2542C}">
      <dsp:nvSpPr>
        <dsp:cNvPr id="0" name=""/>
        <dsp:cNvSpPr/>
      </dsp:nvSpPr>
      <dsp:spPr>
        <a:xfrm>
          <a:off x="1303957" y="0"/>
          <a:ext cx="1106762" cy="11067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48E905-AE9E-4A00-A646-2865314BE5FC}">
      <dsp:nvSpPr>
        <dsp:cNvPr id="0" name=""/>
        <dsp:cNvSpPr/>
      </dsp:nvSpPr>
      <dsp:spPr>
        <a:xfrm rot="10800000">
          <a:off x="1857338" y="1437382"/>
          <a:ext cx="6275409" cy="110676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8052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1" kern="1200" dirty="0" smtClean="0">
              <a:solidFill>
                <a:srgbClr val="FF0000"/>
              </a:solidFill>
            </a:rPr>
            <a:t>Sensibilizzare</a:t>
          </a:r>
          <a:r>
            <a:rPr lang="it-IT" sz="1400" b="1" i="1" kern="1200" dirty="0" smtClean="0">
              <a:solidFill>
                <a:schemeClr val="tx1"/>
              </a:solidFill>
            </a:rPr>
            <a:t> gli stakeholder educativi e le scuole verso una percezione più consapevole delle competenze chiave e trasversali nel processo individuale di integrazione nella società e nel mercato del lavoro</a:t>
          </a:r>
          <a:endParaRPr lang="it-IT" sz="1400" b="1" i="1" kern="1200" dirty="0">
            <a:solidFill>
              <a:schemeClr val="tx1"/>
            </a:solidFill>
          </a:endParaRPr>
        </a:p>
      </dsp:txBody>
      <dsp:txXfrm rot="10800000">
        <a:off x="2134028" y="1437382"/>
        <a:ext cx="5998719" cy="1106762"/>
      </dsp:txXfrm>
    </dsp:sp>
    <dsp:sp modelId="{55891329-54AB-4F1B-8717-C1D8A83B3BD1}">
      <dsp:nvSpPr>
        <dsp:cNvPr id="0" name=""/>
        <dsp:cNvSpPr/>
      </dsp:nvSpPr>
      <dsp:spPr>
        <a:xfrm>
          <a:off x="1303957" y="1437382"/>
          <a:ext cx="1106762" cy="110676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6C2E0F-5C12-4FF3-BCD7-C3A08089184A}">
      <dsp:nvSpPr>
        <dsp:cNvPr id="0" name=""/>
        <dsp:cNvSpPr/>
      </dsp:nvSpPr>
      <dsp:spPr>
        <a:xfrm rot="10800000">
          <a:off x="1857338" y="2874521"/>
          <a:ext cx="6275409" cy="110676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8052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1" kern="1200" dirty="0" smtClean="0">
              <a:solidFill>
                <a:srgbClr val="FF0000"/>
              </a:solidFill>
            </a:rPr>
            <a:t>Accelerare</a:t>
          </a:r>
          <a:r>
            <a:rPr lang="it-IT" sz="1400" b="1" i="1" kern="1200" dirty="0" smtClean="0">
              <a:solidFill>
                <a:schemeClr val="tx1"/>
              </a:solidFill>
            </a:rPr>
            <a:t> il processo di internazionalizzazione delle scuole partner coinvolte potenziando le competenze linguistiche/digitali del personale per tutta la durata del progetto e arricchendo il loro curriculum con ulteriore esperienza di gestione nel quadro del programma Erasmus +</a:t>
          </a:r>
          <a:endParaRPr lang="it-IT" sz="1400" b="1" i="1" kern="1200" dirty="0">
            <a:solidFill>
              <a:schemeClr val="tx1"/>
            </a:solidFill>
          </a:endParaRPr>
        </a:p>
      </dsp:txBody>
      <dsp:txXfrm rot="10800000">
        <a:off x="2134028" y="2874521"/>
        <a:ext cx="5998719" cy="1106762"/>
      </dsp:txXfrm>
    </dsp:sp>
    <dsp:sp modelId="{9C673B92-2816-4475-9E22-C0A3D2C74CA8}">
      <dsp:nvSpPr>
        <dsp:cNvPr id="0" name=""/>
        <dsp:cNvSpPr/>
      </dsp:nvSpPr>
      <dsp:spPr>
        <a:xfrm>
          <a:off x="1303957" y="2874521"/>
          <a:ext cx="1106762" cy="110676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12FF3B-F591-4529-AC39-E0B415273D42}">
      <dsp:nvSpPr>
        <dsp:cNvPr id="0" name=""/>
        <dsp:cNvSpPr/>
      </dsp:nvSpPr>
      <dsp:spPr>
        <a:xfrm rot="10800000">
          <a:off x="1857338" y="4311661"/>
          <a:ext cx="6275409" cy="110676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8052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i="1" kern="1200" dirty="0" smtClean="0">
              <a:solidFill>
                <a:srgbClr val="FF0000"/>
              </a:solidFill>
            </a:rPr>
            <a:t>Consentire</a:t>
          </a:r>
          <a:r>
            <a:rPr lang="it-IT" sz="1400" b="1" i="1" kern="1200" dirty="0" smtClean="0">
              <a:solidFill>
                <a:schemeClr val="tx1"/>
              </a:solidFill>
            </a:rPr>
            <a:t> agli educatori coinvolti nella gestione e agli insegnanti accompagnatori di sviluppare una pianificazione sostenibile e competenze organizzative e stabilire opportunità di cooperazione internazionale a lungo termine</a:t>
          </a:r>
          <a:endParaRPr lang="it-IT" sz="1400" b="1" i="1" kern="1200" dirty="0">
            <a:solidFill>
              <a:schemeClr val="tx1"/>
            </a:solidFill>
          </a:endParaRPr>
        </a:p>
      </dsp:txBody>
      <dsp:txXfrm rot="10800000">
        <a:off x="2134028" y="4311661"/>
        <a:ext cx="5998719" cy="1106762"/>
      </dsp:txXfrm>
    </dsp:sp>
    <dsp:sp modelId="{F07CA625-CD81-4C04-8311-3134E317CA61}">
      <dsp:nvSpPr>
        <dsp:cNvPr id="0" name=""/>
        <dsp:cNvSpPr/>
      </dsp:nvSpPr>
      <dsp:spPr>
        <a:xfrm>
          <a:off x="1303957" y="4311661"/>
          <a:ext cx="1106762" cy="110676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8062-2F3C-4704-B7BC-C361038C7BF4}">
      <dsp:nvSpPr>
        <dsp:cNvPr id="0" name=""/>
        <dsp:cNvSpPr/>
      </dsp:nvSpPr>
      <dsp:spPr>
        <a:xfrm>
          <a:off x="4575048" y="2645"/>
          <a:ext cx="5146929" cy="1746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Gli studenti acquisiranno competenze chiave e soft </a:t>
          </a:r>
          <a:r>
            <a:rPr lang="it-IT" sz="1800" b="1" kern="1200" dirty="0" err="1" smtClean="0">
              <a:solidFill>
                <a:schemeClr val="tx1"/>
              </a:solidFill>
            </a:rPr>
            <a:t>skills</a:t>
          </a:r>
          <a:r>
            <a:rPr lang="it-IT" sz="1800" b="1" kern="1200" dirty="0" smtClean="0">
              <a:solidFill>
                <a:schemeClr val="tx1"/>
              </a:solidFill>
            </a:rPr>
            <a:t> 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4660293" y="87890"/>
        <a:ext cx="4976439" cy="1575760"/>
      </dsp:txXfrm>
    </dsp:sp>
    <dsp:sp modelId="{15E6CECC-E100-46A3-A096-347F55AFDBD0}">
      <dsp:nvSpPr>
        <dsp:cNvPr id="0" name=""/>
        <dsp:cNvSpPr/>
      </dsp:nvSpPr>
      <dsp:spPr>
        <a:xfrm>
          <a:off x="4575048" y="1836208"/>
          <a:ext cx="5146929" cy="1746250"/>
        </a:xfrm>
        <a:prstGeom prst="roundRect">
          <a:avLst/>
        </a:prstGeom>
        <a:solidFill>
          <a:schemeClr val="accent3">
            <a:hueOff val="1351992"/>
            <a:satOff val="-4498"/>
            <a:lumOff val="-225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I docenti integreranno le metodologie didattiche e gli strumenti di autovalutazione utilizzati durante gli LTTA nella loro routine di insegnamento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4660293" y="1921453"/>
        <a:ext cx="4976439" cy="1575760"/>
      </dsp:txXfrm>
    </dsp:sp>
    <dsp:sp modelId="{8BED5960-9BF3-4685-BD75-A973559413C0}">
      <dsp:nvSpPr>
        <dsp:cNvPr id="0" name=""/>
        <dsp:cNvSpPr/>
      </dsp:nvSpPr>
      <dsp:spPr>
        <a:xfrm>
          <a:off x="4575048" y="3669771"/>
          <a:ext cx="5146929" cy="1746250"/>
        </a:xfrm>
        <a:prstGeom prst="roundRect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Nuove attività didattiche, progetti transnazionali e scambi virtuali nasceranno dalla cooperazione tra le scuole partner per migliorare la qualità dell'insegnamento delle competenze chiave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4660293" y="3755016"/>
        <a:ext cx="4976439" cy="1575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8B2D9-F006-4465-8FD2-C0A65068597C}">
      <dsp:nvSpPr>
        <dsp:cNvPr id="0" name=""/>
        <dsp:cNvSpPr/>
      </dsp:nvSpPr>
      <dsp:spPr>
        <a:xfrm>
          <a:off x="588168" y="1681992"/>
          <a:ext cx="10587037" cy="962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chemeClr val="tx1"/>
              </a:solidFill>
            </a:rPr>
            <a:t>Mira a rafforzare la resilienza dei  giovani discenti (15-16 anni) di diverse nazionalità attraverso attività di formazione sviluppate in modalità transnazionale, ospitate a turno da ciascuna delle scuola partner impegnata in questo partenariato strategico (7 alunni saranno selezionati da ciascuna scuola per ogni LTTA da sviluppare in modalità mobilità</a:t>
          </a:r>
          <a:endParaRPr lang="it-IT" sz="1500" b="1" kern="1200" dirty="0">
            <a:solidFill>
              <a:schemeClr val="tx1"/>
            </a:solidFill>
          </a:endParaRPr>
        </a:p>
      </dsp:txBody>
      <dsp:txXfrm>
        <a:off x="588168" y="1681992"/>
        <a:ext cx="10587037" cy="962457"/>
      </dsp:txXfrm>
    </dsp:sp>
    <dsp:sp modelId="{B574E202-3155-4814-B544-A7A19A8C99E0}">
      <dsp:nvSpPr>
        <dsp:cNvPr id="0" name=""/>
        <dsp:cNvSpPr/>
      </dsp:nvSpPr>
      <dsp:spPr>
        <a:xfrm>
          <a:off x="588168" y="2644450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3ADA97-E5B9-4258-88F2-95884667DE25}">
      <dsp:nvSpPr>
        <dsp:cNvPr id="0" name=""/>
        <dsp:cNvSpPr/>
      </dsp:nvSpPr>
      <dsp:spPr>
        <a:xfrm>
          <a:off x="2082117" y="2644450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0C7E3B-329B-4D83-8797-2FAF47EC7437}">
      <dsp:nvSpPr>
        <dsp:cNvPr id="0" name=""/>
        <dsp:cNvSpPr/>
      </dsp:nvSpPr>
      <dsp:spPr>
        <a:xfrm>
          <a:off x="3576066" y="2644450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380B7D-F2FB-4999-B35E-6C2481713BA2}">
      <dsp:nvSpPr>
        <dsp:cNvPr id="0" name=""/>
        <dsp:cNvSpPr/>
      </dsp:nvSpPr>
      <dsp:spPr>
        <a:xfrm>
          <a:off x="5070014" y="2644450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924866-EC07-478B-AB4C-390D0F830958}">
      <dsp:nvSpPr>
        <dsp:cNvPr id="0" name=""/>
        <dsp:cNvSpPr/>
      </dsp:nvSpPr>
      <dsp:spPr>
        <a:xfrm>
          <a:off x="6563963" y="2644450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D06AC0-3AE2-400D-AE7F-73442880345B}">
      <dsp:nvSpPr>
        <dsp:cNvPr id="0" name=""/>
        <dsp:cNvSpPr/>
      </dsp:nvSpPr>
      <dsp:spPr>
        <a:xfrm>
          <a:off x="8057911" y="2644450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0C5985-DC50-473B-B7D1-0F1295E83164}">
      <dsp:nvSpPr>
        <dsp:cNvPr id="0" name=""/>
        <dsp:cNvSpPr/>
      </dsp:nvSpPr>
      <dsp:spPr>
        <a:xfrm>
          <a:off x="9551860" y="2644450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A00F07-576D-4966-B98F-558A74355A47}">
      <dsp:nvSpPr>
        <dsp:cNvPr id="0" name=""/>
        <dsp:cNvSpPr/>
      </dsp:nvSpPr>
      <dsp:spPr>
        <a:xfrm>
          <a:off x="588168" y="3024659"/>
          <a:ext cx="10587037" cy="962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chemeClr val="tx1"/>
              </a:solidFill>
            </a:rPr>
            <a:t>Le attività saranno organizzate durante 4 scambi internazionali della durata di 5 giorni, più 2 giorni destinati all'organizzazione di viaggi da e per i Paesi Ospitanti: Portogallo, Italia, Polonia e Gran Bretagna.</a:t>
          </a:r>
        </a:p>
      </dsp:txBody>
      <dsp:txXfrm>
        <a:off x="588168" y="3024659"/>
        <a:ext cx="10587037" cy="962457"/>
      </dsp:txXfrm>
    </dsp:sp>
    <dsp:sp modelId="{F30CCEA9-6CA7-4AF9-9AAA-14402E4EF503}">
      <dsp:nvSpPr>
        <dsp:cNvPr id="0" name=""/>
        <dsp:cNvSpPr/>
      </dsp:nvSpPr>
      <dsp:spPr>
        <a:xfrm>
          <a:off x="588168" y="3987117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F4EA1F-C2CA-48FC-9E17-CF229C578F65}">
      <dsp:nvSpPr>
        <dsp:cNvPr id="0" name=""/>
        <dsp:cNvSpPr/>
      </dsp:nvSpPr>
      <dsp:spPr>
        <a:xfrm>
          <a:off x="2082117" y="3987117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404096-43A3-43AD-A78E-49845A50AC76}">
      <dsp:nvSpPr>
        <dsp:cNvPr id="0" name=""/>
        <dsp:cNvSpPr/>
      </dsp:nvSpPr>
      <dsp:spPr>
        <a:xfrm>
          <a:off x="3576066" y="3987117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00A554-A161-4B9B-B470-AD99E35002DB}">
      <dsp:nvSpPr>
        <dsp:cNvPr id="0" name=""/>
        <dsp:cNvSpPr/>
      </dsp:nvSpPr>
      <dsp:spPr>
        <a:xfrm>
          <a:off x="5070014" y="3987117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EB9501-CD46-45D5-881A-1F5E2268303B}">
      <dsp:nvSpPr>
        <dsp:cNvPr id="0" name=""/>
        <dsp:cNvSpPr/>
      </dsp:nvSpPr>
      <dsp:spPr>
        <a:xfrm>
          <a:off x="6563963" y="3987117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4038DB-31FF-4B11-A6FF-785C25189732}">
      <dsp:nvSpPr>
        <dsp:cNvPr id="0" name=""/>
        <dsp:cNvSpPr/>
      </dsp:nvSpPr>
      <dsp:spPr>
        <a:xfrm>
          <a:off x="8057911" y="3987117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B8DC20-2337-4340-9513-CC25EDB0BE7E}">
      <dsp:nvSpPr>
        <dsp:cNvPr id="0" name=""/>
        <dsp:cNvSpPr/>
      </dsp:nvSpPr>
      <dsp:spPr>
        <a:xfrm>
          <a:off x="9551860" y="3987117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9385D8-86A2-40B5-9841-F0915716D0A8}">
      <dsp:nvSpPr>
        <dsp:cNvPr id="0" name=""/>
        <dsp:cNvSpPr/>
      </dsp:nvSpPr>
      <dsp:spPr>
        <a:xfrm>
          <a:off x="588168" y="4367325"/>
          <a:ext cx="10587037" cy="962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>
              <a:solidFill>
                <a:schemeClr val="tx1"/>
              </a:solidFill>
            </a:rPr>
            <a:t>I gruppi di studenti saranno accompagnati da 2 insegnanti di ciascuna scuola (per un totale di 6 educatori in rappresentanza del personale scolastico)</a:t>
          </a:r>
          <a:endParaRPr lang="it-IT" sz="1500" b="1" kern="1200" dirty="0">
            <a:solidFill>
              <a:schemeClr val="tx1"/>
            </a:solidFill>
          </a:endParaRPr>
        </a:p>
      </dsp:txBody>
      <dsp:txXfrm>
        <a:off x="588168" y="4367325"/>
        <a:ext cx="10587037" cy="962457"/>
      </dsp:txXfrm>
    </dsp:sp>
    <dsp:sp modelId="{96D18E19-7E4A-4D74-B305-CB51C9A4143C}">
      <dsp:nvSpPr>
        <dsp:cNvPr id="0" name=""/>
        <dsp:cNvSpPr/>
      </dsp:nvSpPr>
      <dsp:spPr>
        <a:xfrm>
          <a:off x="588168" y="5329783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E92593-7B60-44C1-9C67-B04B1C5B2F75}">
      <dsp:nvSpPr>
        <dsp:cNvPr id="0" name=""/>
        <dsp:cNvSpPr/>
      </dsp:nvSpPr>
      <dsp:spPr>
        <a:xfrm>
          <a:off x="2082117" y="5329783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168D63-6F69-4D42-B345-D50FAC7D5A93}">
      <dsp:nvSpPr>
        <dsp:cNvPr id="0" name=""/>
        <dsp:cNvSpPr/>
      </dsp:nvSpPr>
      <dsp:spPr>
        <a:xfrm>
          <a:off x="3576066" y="5329783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4D1365-A37B-4E10-990F-E7B95671095C}">
      <dsp:nvSpPr>
        <dsp:cNvPr id="0" name=""/>
        <dsp:cNvSpPr/>
      </dsp:nvSpPr>
      <dsp:spPr>
        <a:xfrm>
          <a:off x="5070014" y="5329783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0735BE-6E2D-4647-B8CD-018A22CC843D}">
      <dsp:nvSpPr>
        <dsp:cNvPr id="0" name=""/>
        <dsp:cNvSpPr/>
      </dsp:nvSpPr>
      <dsp:spPr>
        <a:xfrm>
          <a:off x="6563963" y="5329783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B4361B-FA3E-4E3D-91CF-8F8EF3AF5504}">
      <dsp:nvSpPr>
        <dsp:cNvPr id="0" name=""/>
        <dsp:cNvSpPr/>
      </dsp:nvSpPr>
      <dsp:spPr>
        <a:xfrm>
          <a:off x="8057911" y="5329783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160CFE-5B63-4F90-BC80-CD28B62FD0AE}">
      <dsp:nvSpPr>
        <dsp:cNvPr id="0" name=""/>
        <dsp:cNvSpPr/>
      </dsp:nvSpPr>
      <dsp:spPr>
        <a:xfrm>
          <a:off x="9551860" y="5329783"/>
          <a:ext cx="1411605" cy="23526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7F29E-6252-4992-95C7-BE999CBCCDF7}">
      <dsp:nvSpPr>
        <dsp:cNvPr id="0" name=""/>
        <dsp:cNvSpPr/>
      </dsp:nvSpPr>
      <dsp:spPr>
        <a:xfrm>
          <a:off x="0" y="1190"/>
          <a:ext cx="8284977" cy="19366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tx1"/>
              </a:solidFill>
            </a:rPr>
            <a:t>I partecipanti saranno guidati verso la creazione di output concreti, un'</a:t>
          </a:r>
          <a:r>
            <a:rPr lang="it-IT" sz="1800" b="1" kern="1200" dirty="0" err="1" smtClean="0">
              <a:solidFill>
                <a:schemeClr val="tx1"/>
              </a:solidFill>
            </a:rPr>
            <a:t>App</a:t>
          </a:r>
          <a:r>
            <a:rPr lang="it-IT" sz="1800" b="1" kern="1200" dirty="0" smtClean="0">
              <a:solidFill>
                <a:schemeClr val="tx1"/>
              </a:solidFill>
            </a:rPr>
            <a:t> "CHIAVE per EU SKILLS!" dove gli studenti descriveranno le abilità acquisite nelle attività del progetto e proporranno approcci di apprendimento permanente per continuare a potenziare tali abilità, anche dopo la fine degli anni scolastici e nella vita adulta</a:t>
          </a:r>
          <a:endParaRPr lang="it-IT" sz="1800" b="1" kern="1200" dirty="0">
            <a:solidFill>
              <a:schemeClr val="tx1"/>
            </a:solidFill>
          </a:endParaRPr>
        </a:p>
      </dsp:txBody>
      <dsp:txXfrm>
        <a:off x="0" y="1190"/>
        <a:ext cx="8284977" cy="1936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1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88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4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98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5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0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4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3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2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509"/>
            <a:ext cx="12192000" cy="143111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  <a:t>	PROGRAMMA 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  <a:t>ERASMUS+CALL 2020- KA2- Partenariati </a:t>
            </a:r>
            <a:b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</a:b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  <a:t>strategici per gli scambi tra Scuole</a:t>
            </a:r>
            <a:b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</a:b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  <a:t/>
            </a:r>
            <a:b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</a:b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  <a:t/>
            </a:r>
            <a:br>
              <a:rPr lang="it-IT" sz="28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</a:b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  <a:t/>
            </a:r>
            <a:br>
              <a:rPr lang="it-IT" sz="28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</a:br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  <a:t> </a:t>
            </a:r>
            <a:br>
              <a:rPr lang="it-IT" sz="28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rPr>
            </a:br>
            <a:endParaRPr lang="it-IT" sz="2800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  <a:ea typeface="+mn-ea"/>
              <a:cs typeface="+mn-cs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497874" y="1323702"/>
            <a:ext cx="9196252" cy="53209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it-IT" sz="2800" b="1" u="sng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it-IT" sz="2800" b="1" u="sng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TITOLO</a:t>
            </a:r>
            <a:endParaRPr lang="it-IT" sz="2800" b="1" u="sng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CALL  TO  SKILLS!  -  CALL  TO 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action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 for 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developing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pupils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’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Key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 and  soft  SKILLS</a:t>
            </a:r>
          </a:p>
          <a:p>
            <a:pPr marL="0" indent="0">
              <a:buNone/>
            </a:pPr>
            <a:endParaRPr lang="it-IT" sz="2800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it-IT" sz="2800" b="1" u="sng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SCUOLA CAPOFILA</a:t>
            </a:r>
            <a:endParaRPr lang="it-IT" sz="2800" b="1" u="sng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Agrupamento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de </a:t>
            </a:r>
            <a:r>
              <a:rPr lang="it-IT" sz="2400" dirty="0" err="1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Escolas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de Ourique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Portogallo</a:t>
            </a:r>
          </a:p>
          <a:p>
            <a:pPr marL="0" indent="0" algn="ctr">
              <a:buNone/>
            </a:pPr>
            <a:endParaRPr lang="it-IT" sz="2400" dirty="0" smtClean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it-IT" sz="2800" b="1" u="sng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PARTNERS</a:t>
            </a:r>
          </a:p>
          <a:p>
            <a:pPr marL="0" indent="0" algn="ctr">
              <a:buNone/>
            </a:pPr>
            <a:r>
              <a:rPr lang="it-IT" sz="1900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Liceo Rescigno di </a:t>
            </a:r>
            <a:r>
              <a:rPr lang="it-IT" sz="1900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Roccapiemonte-IT</a:t>
            </a:r>
            <a:endParaRPr lang="it-IT" sz="1900" i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it-IT" sz="1900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300" i="1" dirty="0" smtClean="0"/>
              <a:t> </a:t>
            </a:r>
            <a:r>
              <a:rPr lang="it-IT" sz="1900" i="1" dirty="0" err="1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Cranford</a:t>
            </a:r>
            <a:r>
              <a:rPr lang="it-IT" sz="1900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Community </a:t>
            </a:r>
            <a:r>
              <a:rPr lang="it-IT" sz="1900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College-UK</a:t>
            </a:r>
            <a:endParaRPr lang="it-IT" sz="1900" i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it-IT" sz="1300" i="1" dirty="0" smtClean="0"/>
              <a:t>      </a:t>
            </a:r>
            <a:r>
              <a:rPr lang="it-IT" sz="1900" i="1" dirty="0" err="1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Zespol</a:t>
            </a:r>
            <a:r>
              <a:rPr lang="it-IT" sz="1900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  <a:r>
              <a:rPr lang="it-IT" sz="1900" i="1" dirty="0" err="1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Szkol</a:t>
            </a:r>
            <a:r>
              <a:rPr lang="it-IT" sz="1900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 w </a:t>
            </a:r>
            <a:r>
              <a:rPr lang="it-IT" sz="1900" i="1" dirty="0" err="1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Wągrowcu</a:t>
            </a:r>
            <a:r>
              <a:rPr lang="it-IT" sz="1900" i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-PL</a:t>
            </a:r>
            <a:endParaRPr lang="it-IT" sz="1900" i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 algn="ctr">
              <a:buNone/>
            </a:pPr>
            <a:r>
              <a:rPr lang="it-IT" sz="1600" dirty="0" smtClean="0"/>
              <a:t>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96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38844" y="134984"/>
            <a:ext cx="6975566" cy="124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Il Progetto ha una durata di 24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mesi, iniziato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il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01/09/2020, terminerà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il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31/08/2022</a:t>
            </a:r>
            <a:endParaRPr lang="it-IT" sz="28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it-IT" sz="3300" dirty="0"/>
          </a:p>
          <a:p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709641435"/>
              </p:ext>
            </p:extLst>
          </p:nvPr>
        </p:nvGraphicFramePr>
        <p:xfrm>
          <a:off x="2162627" y="13846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7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3287364" y="110067"/>
            <a:ext cx="697556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Obiettivi del progetto:</a:t>
            </a:r>
            <a:endParaRPr lang="it-IT" sz="3300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946981010"/>
              </p:ext>
            </p:extLst>
          </p:nvPr>
        </p:nvGraphicFramePr>
        <p:xfrm>
          <a:off x="2056794" y="882649"/>
          <a:ext cx="94367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2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2722864" y="110067"/>
            <a:ext cx="858459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Competenze, metodologie e nuove attività didattiche…</a:t>
            </a:r>
            <a:endParaRPr lang="it-IT" sz="3300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267527782"/>
              </p:ext>
            </p:extLst>
          </p:nvPr>
        </p:nvGraphicFramePr>
        <p:xfrm>
          <a:off x="-133350" y="845396"/>
          <a:ext cx="142970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Goal Setting: Come definire gli obiettivi | Spazio Psicologi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8" b="89844" l="4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07" y="4171102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6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3287364" y="110067"/>
            <a:ext cx="697556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Progetto: «CALL TO SKILLS!»</a:t>
            </a:r>
            <a:endParaRPr lang="it-IT" sz="3300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008710052"/>
              </p:ext>
            </p:extLst>
          </p:nvPr>
        </p:nvGraphicFramePr>
        <p:xfrm>
          <a:off x="476249" y="-114300"/>
          <a:ext cx="11763375" cy="724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3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1310" y="0"/>
            <a:ext cx="12102610" cy="6858000"/>
          </a:xfrm>
        </p:spPr>
        <p:txBody>
          <a:bodyPr>
            <a:normAutofit/>
          </a:bodyPr>
          <a:lstStyle/>
          <a:p>
            <a:pPr algn="ctr"/>
            <a:endParaRPr lang="it-IT" sz="2800" b="1" dirty="0">
              <a:solidFill>
                <a:schemeClr val="accent2">
                  <a:lumMod val="50000"/>
                </a:schemeClr>
              </a:solidFill>
              <a:latin typeface="Bodoni MT" panose="02070603080606020203" pitchFamily="18" charset="0"/>
              <a:ea typeface="+mn-ea"/>
              <a:cs typeface="+mn-cs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308147"/>
              </p:ext>
            </p:extLst>
          </p:nvPr>
        </p:nvGraphicFramePr>
        <p:xfrm>
          <a:off x="1783249" y="1109723"/>
          <a:ext cx="9996374" cy="537392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33057">
                  <a:extLst>
                    <a:ext uri="{9D8B030D-6E8A-4147-A177-3AD203B41FA5}">
                      <a16:colId xmlns:a16="http://schemas.microsoft.com/office/drawing/2014/main" val="3513293878"/>
                    </a:ext>
                  </a:extLst>
                </a:gridCol>
                <a:gridCol w="1694329">
                  <a:extLst>
                    <a:ext uri="{9D8B030D-6E8A-4147-A177-3AD203B41FA5}">
                      <a16:colId xmlns:a16="http://schemas.microsoft.com/office/drawing/2014/main" val="4205535376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3203672763"/>
                    </a:ext>
                  </a:extLst>
                </a:gridCol>
                <a:gridCol w="1434353">
                  <a:extLst>
                    <a:ext uri="{9D8B030D-6E8A-4147-A177-3AD203B41FA5}">
                      <a16:colId xmlns:a16="http://schemas.microsoft.com/office/drawing/2014/main" val="1145182780"/>
                    </a:ext>
                  </a:extLst>
                </a:gridCol>
                <a:gridCol w="1246094">
                  <a:extLst>
                    <a:ext uri="{9D8B030D-6E8A-4147-A177-3AD203B41FA5}">
                      <a16:colId xmlns:a16="http://schemas.microsoft.com/office/drawing/2014/main" val="3533741975"/>
                    </a:ext>
                  </a:extLst>
                </a:gridCol>
                <a:gridCol w="1335742">
                  <a:extLst>
                    <a:ext uri="{9D8B030D-6E8A-4147-A177-3AD203B41FA5}">
                      <a16:colId xmlns:a16="http://schemas.microsoft.com/office/drawing/2014/main" val="3154917987"/>
                    </a:ext>
                  </a:extLst>
                </a:gridCol>
                <a:gridCol w="1775011">
                  <a:extLst>
                    <a:ext uri="{9D8B030D-6E8A-4147-A177-3AD203B41FA5}">
                      <a16:colId xmlns:a16="http://schemas.microsoft.com/office/drawing/2014/main" val="732673639"/>
                    </a:ext>
                  </a:extLst>
                </a:gridCol>
              </a:tblGrid>
              <a:tr h="1385021">
                <a:tc>
                  <a:txBody>
                    <a:bodyPr/>
                    <a:lstStyle/>
                    <a:p>
                      <a:pPr algn="ctr"/>
                      <a:endParaRPr lang="it-IT" sz="1400" dirty="0" smtClean="0"/>
                    </a:p>
                    <a:p>
                      <a:pPr algn="ctr"/>
                      <a:endParaRPr lang="it-IT" sz="1400" dirty="0" smtClean="0"/>
                    </a:p>
                    <a:p>
                      <a:pPr algn="ctr"/>
                      <a:r>
                        <a:rPr lang="it-IT" sz="1400" dirty="0" smtClean="0"/>
                        <a:t>Mobilità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 smtClean="0"/>
                    </a:p>
                    <a:p>
                      <a:pPr algn="ctr"/>
                      <a:endParaRPr lang="it-IT" sz="1400" dirty="0" smtClean="0"/>
                    </a:p>
                    <a:p>
                      <a:pPr algn="ctr"/>
                      <a:r>
                        <a:rPr lang="it-IT" sz="1400" dirty="0" smtClean="0"/>
                        <a:t>Attività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 smtClean="0"/>
                    </a:p>
                    <a:p>
                      <a:pPr algn="ctr"/>
                      <a:endParaRPr lang="it-IT" sz="1400" dirty="0" smtClean="0"/>
                    </a:p>
                    <a:p>
                      <a:pPr algn="ctr"/>
                      <a:r>
                        <a:rPr lang="it-IT" sz="1400" dirty="0" smtClean="0"/>
                        <a:t>Scuola </a:t>
                      </a:r>
                    </a:p>
                    <a:p>
                      <a:pPr algn="ctr"/>
                      <a:r>
                        <a:rPr lang="it-IT" sz="1400" dirty="0" smtClean="0"/>
                        <a:t>organizzatrice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 smtClean="0"/>
                    </a:p>
                    <a:p>
                      <a:pPr algn="ctr"/>
                      <a:endParaRPr lang="it-IT" sz="1400" dirty="0" smtClean="0"/>
                    </a:p>
                    <a:p>
                      <a:pPr algn="ctr"/>
                      <a:r>
                        <a:rPr lang="it-IT" sz="1400" dirty="0" smtClean="0"/>
                        <a:t>Tipologia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 smtClean="0"/>
                    </a:p>
                    <a:p>
                      <a:pPr algn="ctr"/>
                      <a:endParaRPr lang="it-IT" sz="1400" dirty="0" smtClean="0"/>
                    </a:p>
                    <a:p>
                      <a:pPr algn="ctr"/>
                      <a:r>
                        <a:rPr lang="it-IT" sz="1400" dirty="0" smtClean="0"/>
                        <a:t>Periodo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 smtClean="0"/>
                    </a:p>
                    <a:p>
                      <a:pPr algn="ctr"/>
                      <a:endParaRPr lang="it-IT" sz="1400" dirty="0" smtClean="0"/>
                    </a:p>
                    <a:p>
                      <a:pPr algn="ctr"/>
                      <a:r>
                        <a:rPr lang="it-IT" sz="1400" dirty="0" smtClean="0"/>
                        <a:t>Numero partecipanti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 smtClean="0"/>
                    </a:p>
                    <a:p>
                      <a:pPr algn="ctr"/>
                      <a:endParaRPr lang="it-IT" sz="1400" dirty="0" smtClean="0"/>
                    </a:p>
                    <a:p>
                      <a:pPr algn="ctr"/>
                      <a:r>
                        <a:rPr lang="it-IT" sz="1400" dirty="0" smtClean="0"/>
                        <a:t>Numero accompagnatori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8346"/>
                  </a:ext>
                </a:extLst>
              </a:tr>
              <a:tr h="884950">
                <a:tc>
                  <a:txBody>
                    <a:bodyPr/>
                    <a:lstStyle/>
                    <a:p>
                      <a:endParaRPr lang="it-IT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it-IT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C1</a:t>
                      </a:r>
                      <a:endParaRPr lang="it-IT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b="1" dirty="0" smtClean="0"/>
                    </a:p>
                    <a:p>
                      <a:r>
                        <a:rPr lang="it-IT" sz="1200" b="1" dirty="0" smtClean="0"/>
                        <a:t>Matematica</a:t>
                      </a:r>
                      <a:r>
                        <a:rPr lang="it-IT" sz="1200" b="1" baseline="0" dirty="0" smtClean="0"/>
                        <a:t> e competenze digitali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b="1" i="1" dirty="0" smtClean="0"/>
                    </a:p>
                    <a:p>
                      <a:r>
                        <a:rPr lang="it-IT" sz="1200" b="1" i="1" dirty="0" smtClean="0"/>
                        <a:t>Liceo Rescigno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Scambi di gruppi di</a:t>
                      </a:r>
                      <a:r>
                        <a:rPr lang="it-IT" sz="1200" baseline="0" dirty="0" smtClean="0"/>
                        <a:t> studenti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b="1" smtClean="0"/>
                    </a:p>
                    <a:p>
                      <a:endParaRPr lang="it-IT" sz="1200" b="1" dirty="0" smtClean="0"/>
                    </a:p>
                    <a:p>
                      <a:r>
                        <a:rPr lang="it-IT" sz="1200" b="1" dirty="0" smtClean="0"/>
                        <a:t>Marzo 2021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 smtClean="0"/>
                    </a:p>
                    <a:p>
                      <a:pPr algn="ctr"/>
                      <a:r>
                        <a:rPr lang="it-IT" sz="1800" b="1" dirty="0" smtClean="0"/>
                        <a:t>21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 smtClean="0"/>
                    </a:p>
                    <a:p>
                      <a:pPr algn="ctr"/>
                      <a:r>
                        <a:rPr lang="it-IT" sz="1800" b="1" dirty="0" smtClean="0"/>
                        <a:t>6</a:t>
                      </a:r>
                      <a:endParaRPr lang="it-I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70096"/>
                  </a:ext>
                </a:extLst>
              </a:tr>
              <a:tr h="909392">
                <a:tc>
                  <a:txBody>
                    <a:bodyPr/>
                    <a:lstStyle/>
                    <a:p>
                      <a:endParaRPr lang="it-IT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it-IT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C2</a:t>
                      </a:r>
                      <a:endParaRPr lang="it-IT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Comunicazione in lingua straniera e consapevolezza culturale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 err="1" smtClean="0"/>
                        <a:t>Zespol</a:t>
                      </a:r>
                      <a:r>
                        <a:rPr lang="it-IT" sz="1200" b="1" i="1" dirty="0" smtClean="0"/>
                        <a:t> </a:t>
                      </a:r>
                      <a:r>
                        <a:rPr lang="it-IT" sz="1200" b="1" i="1" dirty="0" err="1" smtClean="0"/>
                        <a:t>szkol</a:t>
                      </a:r>
                      <a:r>
                        <a:rPr lang="it-IT" sz="1200" b="1" i="1" dirty="0" smtClean="0"/>
                        <a:t> </a:t>
                      </a:r>
                    </a:p>
                    <a:p>
                      <a:r>
                        <a:rPr lang="it-IT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Polonia</a:t>
                      </a:r>
                      <a:endParaRPr lang="it-IT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Scambi</a:t>
                      </a:r>
                      <a:r>
                        <a:rPr lang="it-IT" sz="1200" baseline="0" dirty="0" smtClean="0"/>
                        <a:t> di gruppi di studenti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b="1" dirty="0" smtClean="0"/>
                    </a:p>
                    <a:p>
                      <a:endParaRPr lang="it-IT" sz="1200" b="1" dirty="0" smtClean="0"/>
                    </a:p>
                    <a:p>
                      <a:r>
                        <a:rPr lang="it-IT" sz="1200" b="1" dirty="0" smtClean="0"/>
                        <a:t>Ottobre 2021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 smtClean="0"/>
                    </a:p>
                    <a:p>
                      <a:pPr algn="ctr"/>
                      <a:r>
                        <a:rPr lang="it-IT" sz="1800" b="1" dirty="0" smtClean="0"/>
                        <a:t>21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 smtClean="0"/>
                    </a:p>
                    <a:p>
                      <a:pPr algn="ctr"/>
                      <a:r>
                        <a:rPr lang="it-IT" sz="1800" b="1" dirty="0" smtClean="0"/>
                        <a:t>6</a:t>
                      </a:r>
                      <a:endParaRPr lang="it-I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73127"/>
                  </a:ext>
                </a:extLst>
              </a:tr>
              <a:tr h="948654">
                <a:tc>
                  <a:txBody>
                    <a:bodyPr/>
                    <a:lstStyle/>
                    <a:p>
                      <a:endParaRPr lang="it-IT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it-IT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C3</a:t>
                      </a:r>
                      <a:endParaRPr lang="it-IT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b="1" i="1" dirty="0" smtClean="0"/>
                    </a:p>
                    <a:p>
                      <a:r>
                        <a:rPr lang="it-IT" sz="1200" b="1" i="1" dirty="0" smtClean="0"/>
                        <a:t>Spirito di iniziativa</a:t>
                      </a:r>
                      <a:r>
                        <a:rPr lang="it-IT" sz="1200" b="1" i="1" baseline="0" dirty="0" smtClean="0"/>
                        <a:t> e di imprenditorialità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 err="1" smtClean="0"/>
                        <a:t>Cranford</a:t>
                      </a:r>
                      <a:r>
                        <a:rPr lang="it-IT" sz="1200" b="1" i="1" dirty="0" smtClean="0"/>
                        <a:t> Community College </a:t>
                      </a:r>
                    </a:p>
                    <a:p>
                      <a:r>
                        <a:rPr lang="it-IT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UK</a:t>
                      </a:r>
                    </a:p>
                    <a:p>
                      <a:endParaRPr lang="it-IT" sz="12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Scambi di gruppi di studenti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b="1" dirty="0" smtClean="0"/>
                    </a:p>
                    <a:p>
                      <a:endParaRPr lang="it-IT" sz="1200" b="1" dirty="0" smtClean="0"/>
                    </a:p>
                    <a:p>
                      <a:r>
                        <a:rPr lang="it-IT" sz="1200" b="1" dirty="0" smtClean="0"/>
                        <a:t>Gennaio 2022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 smtClean="0"/>
                    </a:p>
                    <a:p>
                      <a:pPr algn="ctr"/>
                      <a:r>
                        <a:rPr lang="it-IT" sz="1800" b="1" dirty="0" smtClean="0"/>
                        <a:t>21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 smtClean="0"/>
                    </a:p>
                    <a:p>
                      <a:pPr algn="ctr"/>
                      <a:r>
                        <a:rPr lang="it-IT" sz="1800" b="1" dirty="0" smtClean="0"/>
                        <a:t>6</a:t>
                      </a:r>
                      <a:endParaRPr lang="it-I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691887"/>
                  </a:ext>
                </a:extLst>
              </a:tr>
              <a:tr h="844416">
                <a:tc>
                  <a:txBody>
                    <a:bodyPr/>
                    <a:lstStyle/>
                    <a:p>
                      <a:endParaRPr lang="it-IT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it-IT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it-IT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C4</a:t>
                      </a:r>
                      <a:endParaRPr lang="it-IT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b="1" dirty="0" smtClean="0"/>
                    </a:p>
                    <a:p>
                      <a:r>
                        <a:rPr lang="it-IT" sz="1200" b="1" dirty="0" smtClean="0"/>
                        <a:t>Imparare ad imparare per un approccio di apprendimento permanente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 err="1" smtClean="0">
                          <a:effectLst/>
                        </a:rPr>
                        <a:t>Agrupamento</a:t>
                      </a:r>
                      <a:r>
                        <a:rPr lang="it-IT" sz="1200" b="1" i="1" dirty="0" smtClean="0">
                          <a:effectLst/>
                        </a:rPr>
                        <a:t> Vertical De Ourique </a:t>
                      </a:r>
                    </a:p>
                    <a:p>
                      <a:r>
                        <a:rPr lang="it-IT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Portogallo</a:t>
                      </a:r>
                      <a:endParaRPr lang="it-IT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 smtClean="0"/>
                    </a:p>
                    <a:p>
                      <a:pPr algn="ctr"/>
                      <a:r>
                        <a:rPr lang="it-IT" sz="1200" dirty="0" smtClean="0"/>
                        <a:t>Scambi di gruppi di studenti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b="1" dirty="0" smtClean="0"/>
                    </a:p>
                    <a:p>
                      <a:endParaRPr lang="it-IT" sz="1200" b="1" dirty="0" smtClean="0"/>
                    </a:p>
                    <a:p>
                      <a:r>
                        <a:rPr lang="it-IT" sz="1200" b="1" dirty="0" smtClean="0"/>
                        <a:t>Aprile 2022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 smtClean="0"/>
                    </a:p>
                    <a:p>
                      <a:pPr algn="ctr"/>
                      <a:r>
                        <a:rPr lang="it-IT" sz="1800" b="1" dirty="0" smtClean="0"/>
                        <a:t>21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 smtClean="0"/>
                    </a:p>
                    <a:p>
                      <a:pPr algn="ctr"/>
                      <a:r>
                        <a:rPr lang="it-IT" sz="1800" b="1" dirty="0" smtClean="0"/>
                        <a:t>6</a:t>
                      </a:r>
                      <a:endParaRPr lang="it-IT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956010"/>
                  </a:ext>
                </a:extLst>
              </a:tr>
            </a:tbl>
          </a:graphicData>
        </a:graphic>
      </p:graphicFrame>
      <p:sp>
        <p:nvSpPr>
          <p:cNvPr id="5" name="Segnaposto contenuto 2"/>
          <p:cNvSpPr txBox="1">
            <a:spLocks/>
          </p:cNvSpPr>
          <p:nvPr/>
        </p:nvSpPr>
        <p:spPr>
          <a:xfrm>
            <a:off x="2739808" y="180360"/>
            <a:ext cx="7045614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3600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Activities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5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485F8D6-77C5-4BB1-948C-E64CE1F09D41}"/>
              </a:ext>
            </a:extLst>
          </p:cNvPr>
          <p:cNvPicPr/>
          <p:nvPr/>
        </p:nvPicPr>
        <p:blipFill rotWithShape="1">
          <a:blip r:embed="rId2"/>
          <a:srcRect l="-938" t="13076" r="23828" b="5823"/>
          <a:stretch/>
        </p:blipFill>
        <p:spPr>
          <a:xfrm>
            <a:off x="2324362" y="3038475"/>
            <a:ext cx="8429625" cy="3074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3287364" y="110067"/>
            <a:ext cx="6975566" cy="1249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Risultati attesi</a:t>
            </a:r>
            <a:endParaRPr lang="it-IT" sz="3300" dirty="0" smtClean="0"/>
          </a:p>
          <a:p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713654642"/>
              </p:ext>
            </p:extLst>
          </p:nvPr>
        </p:nvGraphicFramePr>
        <p:xfrm>
          <a:off x="2447926" y="734906"/>
          <a:ext cx="9552486" cy="193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617028" y="6206610"/>
            <a:ext cx="362494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 kick 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ff meeting</a:t>
            </a:r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464526"/>
            <a:ext cx="8915399" cy="2312855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71" y="4235994"/>
            <a:ext cx="5419061" cy="2498987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19568"/>
              </p:ext>
            </p:extLst>
          </p:nvPr>
        </p:nvGraphicFramePr>
        <p:xfrm>
          <a:off x="2702025" y="560732"/>
          <a:ext cx="8802587" cy="334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4" imgW="14630400" imgH="8229600" progId="AcroExch.Document.DC">
                  <p:embed/>
                </p:oleObj>
              </mc:Choice>
              <mc:Fallback>
                <p:oleObj name="Acrobat Document" r:id="rId4" imgW="14630400" imgH="8229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2025" y="560732"/>
                        <a:ext cx="8802587" cy="3344091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Aark India Winner 1St Position/Function/Tournament Trophy:Award (PC00710):  Amazon.in: Sports, Fitness &amp; Outdoor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47" r="8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461424"/>
            <a:ext cx="3731859" cy="37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ntitled by mc.menegardi on ema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6"/>
            <a:ext cx="3586232" cy="345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93800" y="1212902"/>
            <a:ext cx="217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  <a:latin typeface="Bodoni MT" panose="02070603080606020203" pitchFamily="18" charset="0"/>
              </a:rPr>
              <a:t>OUR CONTEST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591800" y="660400"/>
            <a:ext cx="749300" cy="17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0591800" y="3436803"/>
            <a:ext cx="749300" cy="368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5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5131" y="2227106"/>
            <a:ext cx="11956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GRAZIE PER L’ATTENZIONE</a:t>
            </a:r>
            <a:endParaRPr lang="it-IT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13463" y="3150436"/>
            <a:ext cx="119568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 smtClean="0">
                <a:ln w="0"/>
                <a:solidFill>
                  <a:schemeClr val="accent1"/>
                </a:solidFill>
              </a:rPr>
              <a:t>Realizzato da </a:t>
            </a:r>
          </a:p>
          <a:p>
            <a:pPr algn="ctr"/>
            <a:r>
              <a:rPr lang="it-IT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Prof.ssa Maria Ciancio</a:t>
            </a:r>
          </a:p>
          <a:p>
            <a:pPr algn="ctr"/>
            <a:r>
              <a:rPr lang="it-IT" sz="1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Referente Progetti Internazionali</a:t>
            </a:r>
            <a:endParaRPr lang="it-IT" sz="16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2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623</TotalTime>
  <Words>558</Words>
  <Application>Microsoft Office PowerPoint</Application>
  <PresentationFormat>Widescreen</PresentationFormat>
  <Paragraphs>131</Paragraphs>
  <Slides>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Bodoni MT</vt:lpstr>
      <vt:lpstr>Century Gothic</vt:lpstr>
      <vt:lpstr>Wingdings 3</vt:lpstr>
      <vt:lpstr>Filo</vt:lpstr>
      <vt:lpstr>Acrobat Document</vt:lpstr>
      <vt:lpstr> PROGRAMMA  ERASMUS+CALL 2020- KA2- Partenariati  strategici per gli scambi tra Scuole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</dc:title>
  <dc:creator>Utente</dc:creator>
  <cp:lastModifiedBy>Utente</cp:lastModifiedBy>
  <cp:revision>98</cp:revision>
  <dcterms:created xsi:type="dcterms:W3CDTF">2021-01-04T17:32:30Z</dcterms:created>
  <dcterms:modified xsi:type="dcterms:W3CDTF">2021-01-21T20:21:36Z</dcterms:modified>
</cp:coreProperties>
</file>