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9" r:id="rId2"/>
    <p:sldId id="259" r:id="rId3"/>
    <p:sldId id="474" r:id="rId4"/>
    <p:sldId id="479" r:id="rId5"/>
    <p:sldId id="478" r:id="rId6"/>
    <p:sldId id="262" r:id="rId7"/>
    <p:sldId id="475" r:id="rId8"/>
    <p:sldId id="476" r:id="rId9"/>
    <p:sldId id="477" r:id="rId10"/>
    <p:sldId id="260" r:id="rId11"/>
    <p:sldId id="403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20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FFC72-CAB1-B726-2B18-D4D17F58D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DE7A70-C58E-8832-25AF-419B5F5A0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EAB9AC-F342-7FC4-7443-D64D3D73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2F8F1B-4376-E44F-21A9-4E37360BD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E43E1B-E252-BC15-E3E4-D833E0DC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88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712A7A-4C61-98FB-95D4-6A0E5AF36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097106B-560E-AD73-CA2A-8638861B4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D4F9D0-3350-E585-24FD-B09CFFEFE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EE1468-43EF-00A2-BC53-C194169E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0FB0FB-F8C8-A743-CFD3-DB6A4B48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93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8B7A08C-C1B6-6A93-99F4-9E9F6609D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1253CC-F858-10BC-72C4-8EF5192D5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0EBF5E-F044-5349-B664-CD331758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BD3BFD-7C2C-757B-F590-F648C010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BCBB76-1ED4-D9D2-3BF5-EB9ACCAB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80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79E822-4F2A-02B0-60F5-49DF626B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E086A6-3169-638D-8634-0CB599742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5565D5-30E1-63A2-8F45-E59F7931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BE2A9A-65AA-0C29-6F9A-28E4D896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7A2C67-B398-3F00-8E23-044E700E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68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23BDB-B73E-BE4B-D32F-8A3C913F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9EB751-C257-8644-01E8-51BE9170E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3B0AF1-81DC-4E7D-F4DE-7B95F14E2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520280-02D9-A641-B85C-41EA6BCF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CDAC52-6B9B-AA44-759D-C6D26BF1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22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EF0E1C-2828-8653-111F-D54F6803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105873-74A9-9D2D-4522-A7E9D5060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52F27F-C03E-3E5C-4E8D-E2883F1F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4B5000-7ADB-6D8E-1EFD-07132F4A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BE8E31-933C-6DE6-A607-13D86BC18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AB91C0-11C8-F7BE-9DDC-781E676D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57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40D941-33E4-57EC-EDBB-F90D05E1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77FA22-5ED2-762C-4D2C-734051C51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02BF560-B249-BE49-0D70-372522117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2E2E57-F113-E3BB-9847-3689F6732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A5FC70A-9F40-55F9-E220-CCDFE73CA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44D5641-593E-0A4B-CF80-D5CD6D6C1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EC3316-A6CD-F9B2-09EC-8DB39D28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E4704BD-414C-4CE8-A96F-EE5F1AD5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43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0C5F7F-8149-8A89-8346-DCCB9014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4F4808F-674B-9978-175D-CD534FF7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541758-94EF-4563-A95E-ADDE37EC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9D785B-6AE1-7F3E-CC99-4B6D0BBFE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2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BDD418C-7873-22DD-139F-79BDB24D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9DB1A6-4531-E0EF-BB6E-CBC8564C2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5F3E60-5AC0-82DE-BC4C-6123F9CC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34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7A81FD-AD34-C60F-6FD5-A1A669EA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654AC3-6D3B-8D81-917D-0EA393EED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1AD49F-5372-5869-D3F4-0373F8E0D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58BE3E-F47C-B5ED-67FE-A948EA5B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7448E4-1816-4512-DA10-84E3F30F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2E9865-17B4-25EF-C8D7-EED081F2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62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B9AB1-B613-BE5F-D55E-8970ECCA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8BA0D27-C0B2-8C0E-85E4-C54BA9D20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D501C8-51F2-2E9E-BC29-6BBB83539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F41598-4996-E109-7089-E6E14041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2EAB12-BA41-DB61-E38E-AEB3E945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491AF1-2572-1C4F-AE41-369FD2B4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11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996AAF-E94A-2CEE-038F-868C1297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1755FF-96ED-C530-0090-86A047E2E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48AAEB-C688-8002-ED19-767801AF4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555A6-BC98-47D4-93C2-5FFBB4D16600}" type="datetimeFigureOut">
              <a:rPr lang="it-IT" smtClean="0"/>
              <a:t>18/05/2025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FD394C-85D1-377F-9A4E-D2B2595F7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D55FEF-7ADE-F3F2-3EF0-8CA03AF01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DCF90-BD67-4906-9C03-52ACA15D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62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2FE3FF9-179C-2F3F-573F-B64D4FB70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4838"/>
            <a:ext cx="9144000" cy="2387600"/>
          </a:xfrm>
        </p:spPr>
        <p:txBody>
          <a:bodyPr/>
          <a:lstStyle/>
          <a:p>
            <a:r>
              <a:rPr lang="it-IT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LICEO B. RESCIGNO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483C29E9-A575-49B8-1830-6E09C1CAB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4713"/>
            <a:ext cx="9144000" cy="1655762"/>
          </a:xfrm>
        </p:spPr>
        <p:txBody>
          <a:bodyPr/>
          <a:lstStyle/>
          <a:p>
            <a:r>
              <a:rPr lang="it-IT" b="1" dirty="0">
                <a:latin typeface="Arial Rounded MT Bold" panose="020F0704030504030204" pitchFamily="34" charset="0"/>
              </a:rPr>
              <a:t>SCUOLA CAPOFILA PER LA PROVINCIA DI SALERNO</a:t>
            </a:r>
          </a:p>
          <a:p>
            <a:r>
              <a:rPr lang="it-IT" b="1" dirty="0">
                <a:latin typeface="Arial Rounded MT Bold" panose="020F0704030504030204" pitchFamily="34" charset="0"/>
              </a:rPr>
              <a:t>RETE NAZIONALE SCUOLE GREEN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5FE119-1822-2564-817B-95422379D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1" y="377716"/>
            <a:ext cx="1918832" cy="25184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914FF6C-7D4D-C8AE-FFF3-1E3E47DE4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38" y="284163"/>
            <a:ext cx="1295400" cy="2438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1865F1-EEA3-402D-6FC6-5D2E83AA0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5" t="11698" r="41161" b="29997"/>
          <a:stretch/>
        </p:blipFill>
        <p:spPr>
          <a:xfrm>
            <a:off x="0" y="61913"/>
            <a:ext cx="3556621" cy="32826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962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652BEF-8DB9-F0AA-59D0-11655452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Gare e concorsi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C00C68-1916-094F-D74F-6D6DE522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228600"/>
            <a:ext cx="1924050" cy="178117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Partecipazione a:</a:t>
            </a:r>
          </a:p>
          <a:p>
            <a:r>
              <a:rPr lang="it-IT" sz="24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EcologicaCup</a:t>
            </a:r>
            <a:endParaRPr lang="it-IT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(</a:t>
            </a:r>
            <a:r>
              <a:rPr lang="it-IT" sz="24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UNISalento</a:t>
            </a:r>
            <a:r>
              <a:rPr lang="it-IT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it-IT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r>
              <a:rPr lang="it-IT" sz="24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CambiamoAria</a:t>
            </a:r>
            <a:r>
              <a:rPr lang="it-IT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(</a:t>
            </a:r>
            <a:r>
              <a:rPr lang="it-IT" sz="24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Reg.Campania</a:t>
            </a:r>
            <a:r>
              <a:rPr lang="it-IT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it-IT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79EDC1-3D2A-E4AE-0AA7-00B359C2D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36" y="2859853"/>
            <a:ext cx="4086263" cy="3064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CBEA87-F34E-824D-E718-7815614EE443}"/>
              </a:ext>
            </a:extLst>
          </p:cNvPr>
          <p:cNvSpPr txBox="1"/>
          <p:nvPr/>
        </p:nvSpPr>
        <p:spPr>
          <a:xfrm>
            <a:off x="8277225" y="6076950"/>
            <a:ext cx="39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Vincitori concorso fotografico </a:t>
            </a:r>
          </a:p>
          <a:p>
            <a:pPr algn="ctr"/>
            <a:r>
              <a:rPr lang="it-IT" dirty="0"/>
              <a:t>Rete Natura 2000 in un Click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45CE41A-0648-CB9E-4C11-98E3B245D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12" y="1690688"/>
            <a:ext cx="3914775" cy="2947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18173ED-4BFB-7A50-C16D-0162019DA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05" y="3894356"/>
            <a:ext cx="2130014" cy="2828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 descr="Immagine che contiene vestiti, persona, muro, donna">
            <a:extLst>
              <a:ext uri="{FF2B5EF4-FFF2-40B4-BE49-F238E27FC236}">
                <a16:creationId xmlns:a16="http://schemas.microsoft.com/office/drawing/2014/main" id="{E3F189FB-E6A4-C2DB-FF33-0A81105E5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" y="3654647"/>
            <a:ext cx="4524375" cy="3014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30297A8-F957-F014-6453-A4049D6D5222}"/>
              </a:ext>
            </a:extLst>
          </p:cNvPr>
          <p:cNvSpPr txBox="1"/>
          <p:nvPr/>
        </p:nvSpPr>
        <p:spPr>
          <a:xfrm>
            <a:off x="838200" y="2852681"/>
            <a:ext cx="282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Vincitori concorso promosso dalla Fondazione </a:t>
            </a:r>
            <a:r>
              <a:rPr lang="it-IT" dirty="0" err="1"/>
              <a:t>Carisal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62DF63-AB65-0BA9-A00B-E4A05B4D3158}"/>
              </a:ext>
            </a:extLst>
          </p:cNvPr>
          <p:cNvSpPr txBox="1"/>
          <p:nvPr/>
        </p:nvSpPr>
        <p:spPr>
          <a:xfrm>
            <a:off x="8567697" y="1690688"/>
            <a:ext cx="3162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Vincitori concorso fotografico promosso dall’ordine dei Geologi dell’Abruzzo</a:t>
            </a:r>
          </a:p>
        </p:txBody>
      </p:sp>
    </p:spTree>
    <p:extLst>
      <p:ext uri="{BB962C8B-B14F-4D97-AF65-F5344CB8AC3E}">
        <p14:creationId xmlns:p14="http://schemas.microsoft.com/office/powerpoint/2010/main" val="3621115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536155-A5DD-1BB9-7D0B-70533108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Proposta di azioni condivise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73D93D-B0C0-FA97-93C2-7F3EEC2F2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Arial Rounded MT Bold" panose="020F0704030504030204" pitchFamily="34" charset="0"/>
                <a:cs typeface="Arial" panose="020B0604020202020204" pitchFamily="34" charset="0"/>
              </a:rPr>
              <a:t>Una giornata da celebrare insieme: potremmo pensare di organizzare qualche evento nel mese di maggio da far rientrare nel Festival dello Sviluppo Sostenibile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Arial Rounded MT Bold" panose="020F0704030504030204" pitchFamily="34" charset="0"/>
                <a:cs typeface="Arial" panose="020B0604020202020204" pitchFamily="34" charset="0"/>
              </a:rPr>
              <a:t>…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Arial Rounded MT Bold" panose="020F070403050403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8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A4F4E-0EE8-1D21-F71B-5236DB25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Raccolta di tappi di plastica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B342DD-CC87-AC0A-991C-8FD8C396A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9094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kern="1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Decreto legislativo dell’8 novembre 2021 n. 196 (Attuazione della direttiva SUP – Single Use Plastic, UE 2019/904) prevede che a partire dal 3 luglio 2024, tutte le bottiglie di plastica monouso devono avere tappi che restano attaccati alla bottiglia. Lo scopo è quello di evitare il rilascio volontario o involontario di plastica in natura. Nella nostra scuola facciamo di più! Raccogliamo tappi di plastica in Polietilene (PE) per diversi scopi: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it-IT" sz="1800" kern="1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Risparmiare energia ed evitare, dunque, utilizzo di petrolio che serve a produrre plastica HDPE;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it-IT" sz="1800" kern="1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Facilitare la raccolta differenziata, separando già la plastica PE dal resto della plastica (PET);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it-IT" sz="1800" kern="1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Favorire missioni umanitarie e/o ricerche scientifiche.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kern="1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non hai la possibilità di riuso o riutilizzo di questi materiali, scegli di riciclare differenziando sempre di più e sempre meglio i tuoi rifiuti e ricorda: ciò che per te è da buttare per il mondo è ricchezza!</a:t>
            </a:r>
          </a:p>
          <a:p>
            <a:endParaRPr lang="it-IT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0FD875-FC93-1BF4-B1BE-3F950E618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1"/>
          <a:stretch/>
        </p:blipFill>
        <p:spPr>
          <a:xfrm>
            <a:off x="7394341" y="1825625"/>
            <a:ext cx="4294514" cy="466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reccia in giù 5">
            <a:extLst>
              <a:ext uri="{FF2B5EF4-FFF2-40B4-BE49-F238E27FC236}">
                <a16:creationId xmlns:a16="http://schemas.microsoft.com/office/drawing/2014/main" id="{0521834B-A47E-AEA7-C93C-51AD581BC254}"/>
              </a:ext>
            </a:extLst>
          </p:cNvPr>
          <p:cNvSpPr/>
          <p:nvPr/>
        </p:nvSpPr>
        <p:spPr>
          <a:xfrm rot="1084575">
            <a:off x="10856862" y="559824"/>
            <a:ext cx="663388" cy="119230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9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D78A4632-0CF4-D894-59D2-5DA108C8D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7" b="30929"/>
          <a:stretch/>
        </p:blipFill>
        <p:spPr>
          <a:xfrm>
            <a:off x="175100" y="1738937"/>
            <a:ext cx="3088030" cy="2822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F10D56-FB53-BE69-C66C-418EEB18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452"/>
            <a:ext cx="12192000" cy="1320800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I progetti messi in campo quest’anno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D95992B-6B91-843D-0989-F654AF39D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01" y="1270000"/>
            <a:ext cx="2606489" cy="439829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RICICLARTE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73AAAD-38AD-1119-6996-C3EACE2CC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14" y="1867194"/>
            <a:ext cx="3990138" cy="2869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F38B351-83B9-3B3C-ADAE-9F3644FC0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45" y="3821258"/>
            <a:ext cx="2261206" cy="1695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A0B7EAB-9B94-CA97-4ABB-ABDBF11C7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r="23030"/>
          <a:stretch/>
        </p:blipFill>
        <p:spPr>
          <a:xfrm>
            <a:off x="4713907" y="4227948"/>
            <a:ext cx="3422698" cy="25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D28D974-423E-5399-23B8-1EA05AA3E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3"/>
          <a:stretch/>
        </p:blipFill>
        <p:spPr>
          <a:xfrm>
            <a:off x="8332579" y="4850485"/>
            <a:ext cx="3422698" cy="1800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B0CC24F-ED39-6D50-0DE1-2B4BD9965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0648" r="19688" b="7812"/>
          <a:stretch/>
        </p:blipFill>
        <p:spPr>
          <a:xfrm rot="900353">
            <a:off x="10232416" y="1216513"/>
            <a:ext cx="1860813" cy="100803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86BEE68-04DB-4C63-F729-AD057621E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1250"/>
          <a:stretch/>
        </p:blipFill>
        <p:spPr>
          <a:xfrm>
            <a:off x="89345" y="4545194"/>
            <a:ext cx="1546908" cy="2253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554CD19-5D26-A69F-6633-AA571FCC6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6771" r="13043" b="7466"/>
          <a:stretch/>
        </p:blipFill>
        <p:spPr>
          <a:xfrm>
            <a:off x="1652212" y="5339700"/>
            <a:ext cx="2876752" cy="1502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DBC2076-C6A7-3F71-1307-E40D571713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85" y="1802462"/>
            <a:ext cx="4867275" cy="2190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83658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5CE54-9220-C992-B0B1-9F9A4A34B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D47F6D-9494-1484-3144-9BC7F1A8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452"/>
            <a:ext cx="12192000" cy="1320800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I progetti messi in campo quest’anno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DD7E4AAD-9D96-479B-A3C0-CFA071AC2F9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3246" y="1478395"/>
            <a:ext cx="3195638" cy="1039812"/>
          </a:xfrm>
        </p:spPr>
        <p:txBody>
          <a:bodyPr>
            <a:normAutofit fontScale="85000" lnSpcReduction="20000"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KM 0: AGRIFOOD PRODUCTION</a:t>
            </a:r>
          </a:p>
          <a:p>
            <a:r>
              <a:rPr lang="it-IT" b="1" dirty="0">
                <a:solidFill>
                  <a:srgbClr val="C00000"/>
                </a:solidFill>
              </a:rPr>
              <a:t> BIG DATA ANALYSIS</a:t>
            </a:r>
          </a:p>
          <a:p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16" name="Immagine 15" descr="Immagine che contiene vestiti, terreno, persona, calzature&#10;&#10;Descrizione generata automaticamente">
            <a:extLst>
              <a:ext uri="{FF2B5EF4-FFF2-40B4-BE49-F238E27FC236}">
                <a16:creationId xmlns:a16="http://schemas.microsoft.com/office/drawing/2014/main" id="{2523D63D-D8B9-CBD1-D7A1-75476D01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6" y="2675370"/>
            <a:ext cx="2627579" cy="3532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magine 16" descr="Immagine che contiene persona, vestiti, aria aperta, frutto&#10;&#10;Descrizione generata automaticamente">
            <a:extLst>
              <a:ext uri="{FF2B5EF4-FFF2-40B4-BE49-F238E27FC236}">
                <a16:creationId xmlns:a16="http://schemas.microsoft.com/office/drawing/2014/main" id="{AF32674A-5E14-3797-7602-BCFA16C1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383" y="5158022"/>
            <a:ext cx="1125991" cy="1537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EE22FC0-86CB-C7C8-7211-116003514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94" y="1293019"/>
            <a:ext cx="3924300" cy="2943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6CC9D7A-11EC-9E96-647F-277BF7519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579" y="1330314"/>
            <a:ext cx="4067175" cy="3050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38B98EB-8C85-188A-4D24-00322184D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19" y="4255050"/>
            <a:ext cx="3470598" cy="2602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D8A247E-50C7-3D18-2AA2-60B8EE982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74" y="4236244"/>
            <a:ext cx="2914650" cy="2914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16382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1AF9-0F46-B741-08A3-9F7D5952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D826842-4B57-29D1-4C49-429A3CCCC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69202" y="1604994"/>
            <a:ext cx="2250232" cy="3000309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696C25C-A927-B5F9-C839-F3333B06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452"/>
            <a:ext cx="12192000" cy="1320800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I progetti messi in campo quest’anno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15D7E3B9-4BCE-BA92-3D05-42E22019586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2709" y="1283155"/>
            <a:ext cx="6422415" cy="743106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SUSTAINABLE PRODUCT FROM PLANTS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B5C5553-E66E-6B88-14CB-AB1D7398A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8817" y="4325616"/>
            <a:ext cx="1991003" cy="26546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B900F0B-27DE-E830-00CF-14DD7E95D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457" y="1447801"/>
            <a:ext cx="192881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E816634-7D0A-7FC7-301F-D12B3DFB2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7"/>
          <a:stretch/>
        </p:blipFill>
        <p:spPr>
          <a:xfrm>
            <a:off x="6908599" y="1442443"/>
            <a:ext cx="3156189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2F076EE-FA5F-74FB-99D0-8E6109476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" y="2307115"/>
            <a:ext cx="2884726" cy="384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745EBC9-F442-36D2-F841-22184226E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442" y="4295925"/>
            <a:ext cx="3291497" cy="2468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4035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D63687-CBB3-9EE8-B390-A2AD0642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kern="0" dirty="0">
                <a:solidFill>
                  <a:schemeClr val="accent6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Festa dell’albero con Legambiente</a:t>
            </a:r>
            <a:endParaRPr lang="it-IT" sz="4000" dirty="0">
              <a:solidFill>
                <a:schemeClr val="accent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682FDDF-62BC-B8B7-B5F1-D188C2C75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" y="1835617"/>
            <a:ext cx="5687608" cy="4265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C94B702-8EBA-3407-C82A-9153AF520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29" y="1835617"/>
            <a:ext cx="3199279" cy="4265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43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1C638-BCA8-7A04-D3BD-207D513F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88608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Job Orienta – Verona 2024</a:t>
            </a:r>
            <a:br>
              <a:rPr lang="it-IT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r>
              <a:rPr lang="it-IT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Il nostro Laboratorio Territoriale per l’Occupabilità</a:t>
            </a:r>
            <a:endParaRPr lang="it-IT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E9A346A-3D19-E718-83B7-C3018AFE5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/>
          <a:stretch/>
        </p:blipFill>
        <p:spPr>
          <a:xfrm>
            <a:off x="8379773" y="2353733"/>
            <a:ext cx="3263503" cy="41391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C82F88-0AF8-0CB2-79AD-338093232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88" y="3241675"/>
            <a:ext cx="4334933" cy="325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D3F0761-A1FF-8E5A-07B6-70BD3BEF6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1"/>
          <a:stretch/>
        </p:blipFill>
        <p:spPr>
          <a:xfrm>
            <a:off x="614837" y="2353733"/>
            <a:ext cx="2705100" cy="4139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852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AD1B59-F6A4-CBB8-5684-BC6B1A5E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Erasmus: Back to the Future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34DACAF-C139-E7BF-0FD2-8B6F7D09C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7" y="1774824"/>
            <a:ext cx="6201833" cy="4651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85EC71-1C8F-2CAF-7C30-507910BD1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83" y="1537494"/>
            <a:ext cx="3619500" cy="482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60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9F1CB-5B37-00B7-EC79-021C0ECF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Cantiere di Cura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5A370A1-F91F-B95D-999A-5A4BA538F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81" y="1904100"/>
            <a:ext cx="5606839" cy="42051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7BBE7D-6D3F-97EE-5175-C3DA5AC01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8" y="1912620"/>
            <a:ext cx="5517939" cy="4138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9654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313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Tema di Office</vt:lpstr>
      <vt:lpstr>LICEO B. RESCIGNO</vt:lpstr>
      <vt:lpstr>Raccolta di tappi di plastica</vt:lpstr>
      <vt:lpstr>I progetti messi in campo quest’anno</vt:lpstr>
      <vt:lpstr>I progetti messi in campo quest’anno</vt:lpstr>
      <vt:lpstr>I progetti messi in campo quest’anno</vt:lpstr>
      <vt:lpstr>Festa dell’albero con Legambiente</vt:lpstr>
      <vt:lpstr>Job Orienta – Verona 2024 Il nostro Laboratorio Territoriale per l’Occupabilità</vt:lpstr>
      <vt:lpstr>Erasmus: Back to the Future</vt:lpstr>
      <vt:lpstr>Cantiere di Cura</vt:lpstr>
      <vt:lpstr>Gare e concorsi</vt:lpstr>
      <vt:lpstr>Proposta di azioni condivise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ANGELA MUOIO</dc:creator>
  <cp:lastModifiedBy>ANGELA MUOIO</cp:lastModifiedBy>
  <cp:revision>72</cp:revision>
  <dcterms:created xsi:type="dcterms:W3CDTF">2023-11-10T17:51:41Z</dcterms:created>
  <dcterms:modified xsi:type="dcterms:W3CDTF">2025-05-18T20:38:00Z</dcterms:modified>
</cp:coreProperties>
</file>